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4"/>
  </p:sldMasterIdLst>
  <p:notesMasterIdLst>
    <p:notesMasterId r:id="rId17"/>
  </p:notesMasterIdLst>
  <p:handoutMasterIdLst>
    <p:handoutMasterId r:id="rId18"/>
  </p:handoutMasterIdLst>
  <p:sldIdLst>
    <p:sldId id="727" r:id="rId5"/>
    <p:sldId id="729" r:id="rId6"/>
    <p:sldId id="731" r:id="rId7"/>
    <p:sldId id="724" r:id="rId8"/>
    <p:sldId id="735" r:id="rId9"/>
    <p:sldId id="736" r:id="rId10"/>
    <p:sldId id="710" r:id="rId11"/>
    <p:sldId id="728" r:id="rId12"/>
    <p:sldId id="737" r:id="rId13"/>
    <p:sldId id="739" r:id="rId14"/>
    <p:sldId id="699" r:id="rId15"/>
    <p:sldId id="732" r:id="rId16"/>
  </p:sldIdLst>
  <p:sldSz cx="9144000" cy="5143500" type="screen16x9"/>
  <p:notesSz cx="6794500" cy="9931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96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elinda Walker" initials="" lastIdx="1" clrIdx="0"/>
  <p:cmAuthor id="1" name="Melinda Walker" initials="MW" lastIdx="5" clrIdx="1">
    <p:extLst>
      <p:ext uri="{19B8F6BF-5375-455C-9EA6-DF929625EA0E}">
        <p15:presenceInfo xmlns:p15="http://schemas.microsoft.com/office/powerpoint/2012/main" userId="f130b80a-b0d3-4e2b-8db4-ab366dfdbfbb" providerId="Windows Live"/>
      </p:ext>
    </p:extLst>
  </p:cmAuthor>
  <p:cmAuthor id="2" name="Melinda Walker" initials="MW [2]" lastIdx="16" clrIdx="2">
    <p:extLst>
      <p:ext uri="{19B8F6BF-5375-455C-9EA6-DF929625EA0E}">
        <p15:presenceInfo xmlns:p15="http://schemas.microsoft.com/office/powerpoint/2012/main" userId="S::melinda.walker@redriver.com::77b90d44-2892-46ee-8530-6eee99b2639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A4AF"/>
    <a:srgbClr val="243645"/>
    <a:srgbClr val="A40015"/>
    <a:srgbClr val="A93439"/>
    <a:srgbClr val="647380"/>
    <a:srgbClr val="96AD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56" autoAdjust="0"/>
    <p:restoredTop sz="77959" autoAdjust="0"/>
  </p:normalViewPr>
  <p:slideViewPr>
    <p:cSldViewPr snapToGrid="0">
      <p:cViewPr varScale="1">
        <p:scale>
          <a:sx n="115" d="100"/>
          <a:sy n="115" d="100"/>
        </p:scale>
        <p:origin x="1356" y="96"/>
      </p:cViewPr>
      <p:guideLst>
        <p:guide orient="horz" pos="1596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4.5428733674048836E-3"/>
                  <c:y val="-2.82021186378993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53F-42BF-A3AB-3D54C6A9ED15}"/>
                </c:ext>
              </c:extLst>
            </c:dLbl>
            <c:dLbl>
              <c:idx val="1"/>
              <c:layout>
                <c:manualLayout>
                  <c:x val="0"/>
                  <c:y val="-3.13356873754437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3F-42BF-A3AB-3D54C6A9ED15}"/>
                </c:ext>
              </c:extLst>
            </c:dLbl>
            <c:dLbl>
              <c:idx val="2"/>
              <c:layout>
                <c:manualLayout>
                  <c:x val="-1.3628620102214693E-2"/>
                  <c:y val="-8.77399246512424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53F-42BF-A3AB-3D54C6A9ED15}"/>
                </c:ext>
              </c:extLst>
            </c:dLbl>
            <c:dLbl>
              <c:idx val="3"/>
              <c:layout>
                <c:manualLayout>
                  <c:x val="-2.4985803520726942E-2"/>
                  <c:y val="-7.52056497010649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53F-42BF-A3AB-3D54C6A9ED15}"/>
                </c:ext>
              </c:extLst>
            </c:dLbl>
            <c:dLbl>
              <c:idx val="4"/>
              <c:layout>
                <c:manualLayout>
                  <c:x val="-1.3628620102214568E-2"/>
                  <c:y val="-5.64042372757987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53F-42BF-A3AB-3D54C6A9ED15}"/>
                </c:ext>
              </c:extLst>
            </c:dLbl>
            <c:dLbl>
              <c:idx val="5"/>
              <c:layout>
                <c:manualLayout>
                  <c:x val="-1.1357183418512376E-2"/>
                  <c:y val="-7.52056497010649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53F-42BF-A3AB-3D54C6A9ED15}"/>
                </c:ext>
              </c:extLst>
            </c:dLbl>
            <c:dLbl>
              <c:idx val="6"/>
              <c:layout>
                <c:manualLayout>
                  <c:x val="-2.2714366837024418E-3"/>
                  <c:y val="-5.95378060133430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53F-42BF-A3AB-3D54C6A9ED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'costs (20)'!$A$3:$A$9</c:f>
              <c:strCache>
                <c:ptCount val="7"/>
                <c:pt idx="0">
                  <c:v>June</c:v>
                </c:pt>
                <c:pt idx="1">
                  <c:v>July</c:v>
                </c:pt>
                <c:pt idx="2">
                  <c:v>Aug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Dec</c:v>
                </c:pt>
              </c:strCache>
            </c:strRef>
          </c:cat>
          <c:val>
            <c:numRef>
              <c:f>'costs (20)'!$B$3:$B$9</c:f>
              <c:numCache>
                <c:formatCode>_("$"* #,##0.00_);_("$"* \(#,##0.00\);_("$"* "-"??_);_(@_)</c:formatCode>
                <c:ptCount val="7"/>
                <c:pt idx="0">
                  <c:v>15900.9084124444</c:v>
                </c:pt>
                <c:pt idx="1">
                  <c:v>10894.525868766599</c:v>
                </c:pt>
                <c:pt idx="2">
                  <c:v>9250.9066273305998</c:v>
                </c:pt>
                <c:pt idx="3">
                  <c:v>9628.7524774189005</c:v>
                </c:pt>
                <c:pt idx="4">
                  <c:v>9460.44</c:v>
                </c:pt>
                <c:pt idx="5">
                  <c:v>9406.33</c:v>
                </c:pt>
                <c:pt idx="6">
                  <c:v>9491.15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153F-42BF-A3AB-3D54C6A9ED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8360112"/>
        <c:axId val="338356784"/>
      </c:lineChart>
      <c:catAx>
        <c:axId val="3383601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8356784"/>
        <c:crosses val="autoZero"/>
        <c:auto val="1"/>
        <c:lblAlgn val="ctr"/>
        <c:lblOffset val="100"/>
        <c:noMultiLvlLbl val="0"/>
      </c:catAx>
      <c:valAx>
        <c:axId val="338356784"/>
        <c:scaling>
          <c:orientation val="minMax"/>
        </c:scaling>
        <c:delete val="0"/>
        <c:axPos val="l"/>
        <c:numFmt formatCode="_(&quot;$&quot;* #,##0.00_);_(&quot;$&quot;* \(#,##0.00\);_(&quot;$&quot;* &quot;-&quot;??_);_(@_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83601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KearneyCostsQ4!$C$1</c:f>
              <c:strCache>
                <c:ptCount val="1"/>
                <c:pt idx="0">
                  <c:v>EC2-Other($)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KearneyCostsQ4!$A$2:$B$7</c:f>
              <c:strCache>
                <c:ptCount val="6"/>
                <c:pt idx="0">
                  <c:v>Jul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</c:v>
                </c:pt>
              </c:strCache>
            </c:strRef>
          </c:cat>
          <c:val>
            <c:numRef>
              <c:f>KearneyCostsQ4!$C$2:$C$7</c:f>
              <c:numCache>
                <c:formatCode>_("$"* #,##0.00_);_("$"* \(#,##0.00\);_("$"* "-"??_);_(@_)</c:formatCode>
                <c:ptCount val="6"/>
                <c:pt idx="0">
                  <c:v>9734.2716681777001</c:v>
                </c:pt>
                <c:pt idx="1">
                  <c:v>8016.6777052969001</c:v>
                </c:pt>
                <c:pt idx="2">
                  <c:v>8550.8740635244994</c:v>
                </c:pt>
                <c:pt idx="3">
                  <c:v>8345.9352773955998</c:v>
                </c:pt>
                <c:pt idx="4">
                  <c:v>8308.5403944149002</c:v>
                </c:pt>
                <c:pt idx="5">
                  <c:v>8365.8634843275995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25-4635-8C75-29AEF9ADCDB7}"/>
            </c:ext>
          </c:extLst>
        </c:ser>
        <c:ser>
          <c:idx val="1"/>
          <c:order val="1"/>
          <c:tx>
            <c:strRef>
              <c:f>KearneyCostsQ4!$D$1</c:f>
              <c:strCache>
                <c:ptCount val="1"/>
                <c:pt idx="0">
                  <c:v>EC2-Instances($)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KearneyCostsQ4!$A$2:$B$7</c:f>
              <c:strCache>
                <c:ptCount val="6"/>
                <c:pt idx="0">
                  <c:v>Jul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</c:v>
                </c:pt>
              </c:strCache>
            </c:strRef>
          </c:cat>
          <c:val>
            <c:numRef>
              <c:f>KearneyCostsQ4!$D$2:$D$7</c:f>
              <c:numCache>
                <c:formatCode>_("$"* #,##0.00_);_("$"* \(#,##0.00\);_("$"* "-"??_);_(@_)</c:formatCode>
                <c:ptCount val="6"/>
                <c:pt idx="0">
                  <c:v>958.20019303629999</c:v>
                </c:pt>
                <c:pt idx="1">
                  <c:v>957.66815231930002</c:v>
                </c:pt>
                <c:pt idx="2">
                  <c:v>928.34701134759996</c:v>
                </c:pt>
                <c:pt idx="3">
                  <c:v>959.47355324779903</c:v>
                </c:pt>
                <c:pt idx="4">
                  <c:v>932.73675503249899</c:v>
                </c:pt>
                <c:pt idx="5">
                  <c:v>962.33756222939996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425-4635-8C75-29AEF9ADCDB7}"/>
            </c:ext>
          </c:extLst>
        </c:ser>
        <c:ser>
          <c:idx val="2"/>
          <c:order val="2"/>
          <c:tx>
            <c:strRef>
              <c:f>KearneyCostsQ4!$E$1</c:f>
              <c:strCache>
                <c:ptCount val="1"/>
                <c:pt idx="0">
                  <c:v>VPC($)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KearneyCostsQ4!$A$2:$B$7</c:f>
              <c:strCache>
                <c:ptCount val="6"/>
                <c:pt idx="0">
                  <c:v>Jul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</c:v>
                </c:pt>
              </c:strCache>
            </c:strRef>
          </c:cat>
          <c:val>
            <c:numRef>
              <c:f>KearneyCostsQ4!$E$2:$E$7</c:f>
              <c:numCache>
                <c:formatCode>_("$"* #,##0.00_);_("$"* \(#,##0.00\);_("$"* "-"??_);_(@_)</c:formatCode>
                <c:ptCount val="6"/>
                <c:pt idx="0">
                  <c:v>164.037601416</c:v>
                </c:pt>
                <c:pt idx="1">
                  <c:v>236.62961815369999</c:v>
                </c:pt>
                <c:pt idx="2">
                  <c:v>109.8109467626</c:v>
                </c:pt>
                <c:pt idx="3">
                  <c:v>114.06214671559999</c:v>
                </c:pt>
                <c:pt idx="4">
                  <c:v>124.60512752459999</c:v>
                </c:pt>
                <c:pt idx="5">
                  <c:v>122.54882909369999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425-4635-8C75-29AEF9ADCDB7}"/>
            </c:ext>
          </c:extLst>
        </c:ser>
        <c:ser>
          <c:idx val="3"/>
          <c:order val="3"/>
          <c:tx>
            <c:strRef>
              <c:f>KearneyCostsQ4!$F$1</c:f>
              <c:strCache>
                <c:ptCount val="1"/>
                <c:pt idx="0">
                  <c:v>EC2-ELB($)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KearneyCostsQ4!$A$2:$B$7</c:f>
              <c:strCache>
                <c:ptCount val="6"/>
                <c:pt idx="0">
                  <c:v>Jul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</c:v>
                </c:pt>
              </c:strCache>
            </c:strRef>
          </c:cat>
          <c:val>
            <c:numRef>
              <c:f>KearneyCostsQ4!$F$2:$F$7</c:f>
              <c:numCache>
                <c:formatCode>_("$"* #,##0.00_);_("$"* \(#,##0.00\);_("$"* "-"??_);_(@_)</c:formatCode>
                <c:ptCount val="6"/>
                <c:pt idx="0">
                  <c:v>16.742809358799999</c:v>
                </c:pt>
                <c:pt idx="1">
                  <c:v>16.743607808699998</c:v>
                </c:pt>
                <c:pt idx="2">
                  <c:v>16.2032408269</c:v>
                </c:pt>
                <c:pt idx="3">
                  <c:v>16.7432543454</c:v>
                </c:pt>
                <c:pt idx="4">
                  <c:v>16.203494062600001</c:v>
                </c:pt>
                <c:pt idx="5">
                  <c:v>16.630597477599999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425-4635-8C75-29AEF9ADCD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154590255"/>
        <c:axId val="1154590671"/>
      </c:barChart>
      <c:catAx>
        <c:axId val="11545902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54590671"/>
        <c:crosses val="autoZero"/>
        <c:auto val="1"/>
        <c:lblAlgn val="ctr"/>
        <c:lblOffset val="100"/>
        <c:noMultiLvlLbl val="0"/>
      </c:catAx>
      <c:valAx>
        <c:axId val="1154590671"/>
        <c:scaling>
          <c:orientation val="minMax"/>
        </c:scaling>
        <c:delete val="1"/>
        <c:axPos val="l"/>
        <c:numFmt formatCode="_(&quot;$&quot;* #,##0.00_);_(&quot;$&quot;* \(#,##0.00\);_(&quot;$&quot;* &quot;-&quot;??_);_(@_)" sourceLinked="1"/>
        <c:majorTickMark val="none"/>
        <c:minorTickMark val="none"/>
        <c:tickLblPos val="nextTo"/>
        <c:crossAx val="1154590255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644" y="0"/>
            <a:ext cx="2944283" cy="49657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A786571E-7EAC-384A-82D3-3A1CD501F3BE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3107"/>
            <a:ext cx="2944283" cy="49657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644" y="9433107"/>
            <a:ext cx="2944283" cy="49657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253FF861-3F37-CC4F-904D-0FC635E3F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9147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4283" cy="49829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4" y="1"/>
            <a:ext cx="2944283" cy="49829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A88F701F-9CC7-449D-A017-ABBD09D68A7D}" type="datetimeFigureOut">
              <a:rPr lang="en-US"/>
              <a:t>1/27/2022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3107"/>
            <a:ext cx="2944283" cy="498293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4" y="9433107"/>
            <a:ext cx="2944283" cy="498293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A7BE661A-67F2-49E1-9D31-447F398F5CB4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514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Cleaned up 2 volumes this quarter and little over 2 TB of data</a:t>
            </a:r>
          </a:p>
          <a:p>
            <a:endParaRPr lang="en-US" dirty="0"/>
          </a:p>
          <a:p>
            <a:r>
              <a:rPr lang="en-US" dirty="0"/>
              <a:t>S3 storage nearly tripled this quarter.. Its still only $4.32 but we should keep and eye on this either way.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BE661A-67F2-49E1-9D31-447F398F5CB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6115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Estimated Cost Saving realized from Clean up of 3 EBS Volumes $233 and $30 from the 2 Unattached Volumes.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BE661A-67F2-49E1-9D31-447F398F5CB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7564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BE661A-67F2-49E1-9D31-447F398F5CB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6659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BE661A-67F2-49E1-9D31-447F398F5CB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6986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Estimates are based on 730 hours of continuous running for 30 days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12 recommended smaller sizes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13131"/>
                </a:solidFill>
                <a:effectLst/>
                <a:latin typeface="Open Sans"/>
              </a:rPr>
              <a:t> 1 recommend micro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b="0" i="0" dirty="0">
              <a:solidFill>
                <a:srgbClr val="313131"/>
              </a:solidFill>
              <a:effectLst/>
              <a:latin typeface="Open San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BE661A-67F2-49E1-9D31-447F398F5CB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073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Divider Slide (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1076740B-9CE1-47F6-AF56-843B6BC8EDAC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512618" y="449896"/>
            <a:ext cx="8181109" cy="3720322"/>
          </a:xfrm>
        </p:spPr>
        <p:txBody>
          <a:bodyPr/>
          <a:lstStyle/>
          <a:p>
            <a:endParaRPr lang="en-US"/>
          </a:p>
        </p:txBody>
      </p:sp>
      <p:sp>
        <p:nvSpPr>
          <p:cNvPr id="2" name="AutoShape 2">
            <a:extLst>
              <a:ext uri="{FF2B5EF4-FFF2-40B4-BE49-F238E27FC236}">
                <a16:creationId xmlns:a16="http://schemas.microsoft.com/office/drawing/2014/main" id="{214E6518-E121-40EE-8152-8CC08694CB4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4419600" y="24193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BA78A5E-24B7-4E02-A553-8752380D288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709147" y="4298950"/>
            <a:ext cx="1725706" cy="69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887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Blank (Black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B5736A3B-87B1-0449-A2EB-EA2C8F2DE8B8}"/>
              </a:ext>
            </a:extLst>
          </p:cNvPr>
          <p:cNvSpPr txBox="1">
            <a:spLocks/>
          </p:cNvSpPr>
          <p:nvPr userDrawn="1"/>
        </p:nvSpPr>
        <p:spPr>
          <a:xfrm>
            <a:off x="457200" y="4767264"/>
            <a:ext cx="3805084" cy="2738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000" b="1" i="0" kern="1200" cap="all" baseline="0">
                <a:solidFill>
                  <a:schemeClr val="tx1"/>
                </a:solidFill>
                <a:latin typeface="Helvetica 77 Bold Condensed" panose="02000503000000020004" pitchFamily="2" charset="0"/>
                <a:ea typeface="Helvetica 77 Bold Condensed" panose="02000503000000020004" pitchFamily="2" charset="0"/>
                <a:cs typeface="Helvetica 77 Bold Condensed" panose="02000503000000020004" pitchFamily="2" charset="0"/>
              </a:defRPr>
            </a:lvl1pPr>
          </a:lstStyle>
          <a:p>
            <a:r>
              <a:rPr kumimoji="1" lang="en-US" altLang="ja-JP" sz="800">
                <a:solidFill>
                  <a:schemeClr val="bg1"/>
                </a:solidFill>
              </a:rPr>
              <a:t>TECHNOLOGY DECISIONS AREN’T BLACK AND WHITE. </a:t>
            </a:r>
            <a:r>
              <a:rPr kumimoji="1" lang="en-US" altLang="ja-JP" sz="800">
                <a:solidFill>
                  <a:schemeClr val="accent1"/>
                </a:solidFill>
              </a:rPr>
              <a:t>THINK RED.</a:t>
            </a:r>
            <a:endParaRPr lang="en-US" sz="80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E7B645E-C123-9F42-A62F-A651DAA8F4EE}"/>
              </a:ext>
            </a:extLst>
          </p:cNvPr>
          <p:cNvCxnSpPr>
            <a:cxnSpLocks/>
          </p:cNvCxnSpPr>
          <p:nvPr userDrawn="1"/>
        </p:nvCxnSpPr>
        <p:spPr>
          <a:xfrm>
            <a:off x="498999" y="4767263"/>
            <a:ext cx="814477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8885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Single Column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999" y="411274"/>
            <a:ext cx="8143529" cy="460667"/>
          </a:xfrm>
        </p:spPr>
        <p:txBody>
          <a:bodyPr anchor="b" anchorCtr="0">
            <a:noAutofit/>
          </a:bodyPr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798" y="1122366"/>
            <a:ext cx="8102979" cy="339447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A3D20F47-2D01-FF45-B8E3-D362994C5409}"/>
              </a:ext>
            </a:extLst>
          </p:cNvPr>
          <p:cNvSpPr txBox="1">
            <a:spLocks/>
          </p:cNvSpPr>
          <p:nvPr userDrawn="1"/>
        </p:nvSpPr>
        <p:spPr>
          <a:xfrm>
            <a:off x="457200" y="4767264"/>
            <a:ext cx="3805084" cy="2738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000" b="1" i="0" kern="1200" cap="all" baseline="0">
                <a:solidFill>
                  <a:schemeClr val="tx1"/>
                </a:solidFill>
                <a:latin typeface="Helvetica 77 Bold Condensed" panose="02000503000000020004" pitchFamily="2" charset="0"/>
                <a:ea typeface="Helvetica 77 Bold Condensed" panose="02000503000000020004" pitchFamily="2" charset="0"/>
                <a:cs typeface="Helvetica 77 Bold Condensed" panose="02000503000000020004" pitchFamily="2" charset="0"/>
              </a:defRPr>
            </a:lvl1pPr>
          </a:lstStyle>
          <a:p>
            <a:r>
              <a:rPr kumimoji="1" lang="en-US" altLang="ja-JP" sz="800">
                <a:solidFill>
                  <a:schemeClr val="tx1"/>
                </a:solidFill>
              </a:rPr>
              <a:t>TECHNOLOGY DECISIONS AREN’T BLACK AND WHITE. </a:t>
            </a:r>
            <a:r>
              <a:rPr kumimoji="1" lang="en-US" altLang="ja-JP" sz="800">
                <a:solidFill>
                  <a:schemeClr val="accent1"/>
                </a:solidFill>
              </a:rPr>
              <a:t>THINK RED.</a:t>
            </a:r>
            <a:endParaRPr lang="en-US" sz="80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AFFADBD-29DF-E548-B886-07F9F01D543F}"/>
              </a:ext>
            </a:extLst>
          </p:cNvPr>
          <p:cNvCxnSpPr>
            <a:cxnSpLocks/>
          </p:cNvCxnSpPr>
          <p:nvPr userDrawn="1"/>
        </p:nvCxnSpPr>
        <p:spPr>
          <a:xfrm>
            <a:off x="498999" y="4767263"/>
            <a:ext cx="8144778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54932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Single Column Side by Side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676" y="411277"/>
            <a:ext cx="2557718" cy="4082125"/>
          </a:xfrm>
        </p:spPr>
        <p:txBody>
          <a:bodyPr anchor="ctr" anchorCtr="0">
            <a:noAutofit/>
          </a:bodyPr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2284" y="411273"/>
            <a:ext cx="4381493" cy="408212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A3D20F47-2D01-FF45-B8E3-D362994C5409}"/>
              </a:ext>
            </a:extLst>
          </p:cNvPr>
          <p:cNvSpPr txBox="1">
            <a:spLocks/>
          </p:cNvSpPr>
          <p:nvPr userDrawn="1"/>
        </p:nvSpPr>
        <p:spPr>
          <a:xfrm>
            <a:off x="457200" y="4767264"/>
            <a:ext cx="3805084" cy="2738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000" b="1" i="0" kern="1200" cap="all" baseline="0">
                <a:solidFill>
                  <a:schemeClr val="tx1"/>
                </a:solidFill>
                <a:latin typeface="Helvetica 77 Bold Condensed" panose="02000503000000020004" pitchFamily="2" charset="0"/>
                <a:ea typeface="Helvetica 77 Bold Condensed" panose="02000503000000020004" pitchFamily="2" charset="0"/>
                <a:cs typeface="Helvetica 77 Bold Condensed" panose="02000503000000020004" pitchFamily="2" charset="0"/>
              </a:defRPr>
            </a:lvl1pPr>
          </a:lstStyle>
          <a:p>
            <a:r>
              <a:rPr kumimoji="1" lang="en-US" altLang="ja-JP" sz="800">
                <a:solidFill>
                  <a:schemeClr val="tx1"/>
                </a:solidFill>
              </a:rPr>
              <a:t>TECHNOLOGY DECISIONS AREN’T BLACK AND WHITE. </a:t>
            </a:r>
            <a:r>
              <a:rPr kumimoji="1" lang="en-US" altLang="ja-JP" sz="800">
                <a:solidFill>
                  <a:schemeClr val="accent1"/>
                </a:solidFill>
              </a:rPr>
              <a:t>THINK RED.</a:t>
            </a:r>
            <a:endParaRPr lang="en-US" sz="80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AFFADBD-29DF-E548-B886-07F9F01D543F}"/>
              </a:ext>
            </a:extLst>
          </p:cNvPr>
          <p:cNvCxnSpPr>
            <a:cxnSpLocks/>
          </p:cNvCxnSpPr>
          <p:nvPr userDrawn="1"/>
        </p:nvCxnSpPr>
        <p:spPr>
          <a:xfrm>
            <a:off x="498999" y="4767263"/>
            <a:ext cx="8144778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36476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Double Column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80"/>
            <a:ext cx="8229600" cy="665962"/>
          </a:xfrm>
        </p:spPr>
        <p:txBody>
          <a:bodyPr>
            <a:normAutofit/>
          </a:bodyPr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95145"/>
            <a:ext cx="4038600" cy="25455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95145"/>
            <a:ext cx="4038600" cy="25455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1F02E4F8-34E8-2B47-B799-0AF7846750C9}"/>
              </a:ext>
            </a:extLst>
          </p:cNvPr>
          <p:cNvSpPr txBox="1">
            <a:spLocks/>
          </p:cNvSpPr>
          <p:nvPr userDrawn="1"/>
        </p:nvSpPr>
        <p:spPr>
          <a:xfrm>
            <a:off x="457200" y="4767264"/>
            <a:ext cx="3805084" cy="2738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000" b="1" i="0" kern="1200" cap="all" baseline="0">
                <a:solidFill>
                  <a:schemeClr val="tx1"/>
                </a:solidFill>
                <a:latin typeface="Helvetica 77 Bold Condensed" panose="02000503000000020004" pitchFamily="2" charset="0"/>
                <a:ea typeface="Helvetica 77 Bold Condensed" panose="02000503000000020004" pitchFamily="2" charset="0"/>
                <a:cs typeface="Helvetica 77 Bold Condensed" panose="02000503000000020004" pitchFamily="2" charset="0"/>
              </a:defRPr>
            </a:lvl1pPr>
          </a:lstStyle>
          <a:p>
            <a:r>
              <a:rPr kumimoji="1" lang="en-US" altLang="ja-JP" sz="800">
                <a:solidFill>
                  <a:schemeClr val="tx1"/>
                </a:solidFill>
              </a:rPr>
              <a:t>TECHNOLOGY DECISIONS AREN’T BLACK AND WHITE. </a:t>
            </a:r>
            <a:r>
              <a:rPr kumimoji="1" lang="en-US" altLang="ja-JP" sz="800">
                <a:solidFill>
                  <a:schemeClr val="accent1"/>
                </a:solidFill>
              </a:rPr>
              <a:t>THINK RED.</a:t>
            </a:r>
            <a:endParaRPr lang="en-US" sz="80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936EE5A-1BFC-1347-AFD0-3EBD1068CF5A}"/>
              </a:ext>
            </a:extLst>
          </p:cNvPr>
          <p:cNvCxnSpPr>
            <a:cxnSpLocks/>
          </p:cNvCxnSpPr>
          <p:nvPr userDrawn="1"/>
        </p:nvCxnSpPr>
        <p:spPr>
          <a:xfrm>
            <a:off x="498999" y="4767263"/>
            <a:ext cx="8144778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9912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Title Only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999" y="411274"/>
            <a:ext cx="8144778" cy="460667"/>
          </a:xfrm>
        </p:spPr>
        <p:txBody>
          <a:bodyPr anchor="b" anchorCtr="0">
            <a:noAutofit/>
          </a:bodyPr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A3D20F47-2D01-FF45-B8E3-D362994C5409}"/>
              </a:ext>
            </a:extLst>
          </p:cNvPr>
          <p:cNvSpPr txBox="1">
            <a:spLocks/>
          </p:cNvSpPr>
          <p:nvPr userDrawn="1"/>
        </p:nvSpPr>
        <p:spPr>
          <a:xfrm>
            <a:off x="457200" y="4767264"/>
            <a:ext cx="3805084" cy="2738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000" b="1" i="0" kern="1200" cap="all" baseline="0">
                <a:solidFill>
                  <a:schemeClr val="tx1"/>
                </a:solidFill>
                <a:latin typeface="Helvetica 77 Bold Condensed" panose="02000503000000020004" pitchFamily="2" charset="0"/>
                <a:ea typeface="Helvetica 77 Bold Condensed" panose="02000503000000020004" pitchFamily="2" charset="0"/>
                <a:cs typeface="Helvetica 77 Bold Condensed" panose="02000503000000020004" pitchFamily="2" charset="0"/>
              </a:defRPr>
            </a:lvl1pPr>
          </a:lstStyle>
          <a:p>
            <a:r>
              <a:rPr kumimoji="1" lang="en-US" altLang="ja-JP" sz="800">
                <a:solidFill>
                  <a:schemeClr val="tx1"/>
                </a:solidFill>
              </a:rPr>
              <a:t>TECHNOLOGY DECISIONS AREN’T BLACK AND WHITE. </a:t>
            </a:r>
            <a:r>
              <a:rPr kumimoji="1" lang="en-US" altLang="ja-JP" sz="800">
                <a:solidFill>
                  <a:schemeClr val="accent1"/>
                </a:solidFill>
              </a:rPr>
              <a:t>THINK RED.</a:t>
            </a:r>
            <a:endParaRPr lang="en-US" sz="80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E65D342-0E69-3E4A-A39C-41BD577F0AD0}"/>
              </a:ext>
            </a:extLst>
          </p:cNvPr>
          <p:cNvCxnSpPr>
            <a:cxnSpLocks/>
          </p:cNvCxnSpPr>
          <p:nvPr userDrawn="1"/>
        </p:nvCxnSpPr>
        <p:spPr>
          <a:xfrm>
            <a:off x="498999" y="4767263"/>
            <a:ext cx="8144778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6452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Blank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7299B9-EF14-4B42-8829-C79CCEE07ADE}"/>
              </a:ext>
            </a:extLst>
          </p:cNvPr>
          <p:cNvSpPr txBox="1">
            <a:spLocks/>
          </p:cNvSpPr>
          <p:nvPr userDrawn="1"/>
        </p:nvSpPr>
        <p:spPr>
          <a:xfrm>
            <a:off x="457200" y="4767264"/>
            <a:ext cx="3805084" cy="2738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000" b="1" i="0" kern="1200" cap="all" baseline="0">
                <a:solidFill>
                  <a:schemeClr val="tx1"/>
                </a:solidFill>
                <a:latin typeface="Helvetica 77 Bold Condensed" panose="02000503000000020004" pitchFamily="2" charset="0"/>
                <a:ea typeface="Helvetica 77 Bold Condensed" panose="02000503000000020004" pitchFamily="2" charset="0"/>
                <a:cs typeface="Helvetica 77 Bold Condensed" panose="02000503000000020004" pitchFamily="2" charset="0"/>
              </a:defRPr>
            </a:lvl1pPr>
          </a:lstStyle>
          <a:p>
            <a:r>
              <a:rPr kumimoji="1" lang="en-US" altLang="ja-JP" sz="800">
                <a:solidFill>
                  <a:schemeClr val="tx1"/>
                </a:solidFill>
              </a:rPr>
              <a:t>TECHNOLOGY DECISIONS AREN’T BLACK AND WHITE. </a:t>
            </a:r>
            <a:r>
              <a:rPr kumimoji="1" lang="en-US" altLang="ja-JP" sz="800">
                <a:solidFill>
                  <a:schemeClr val="accent1"/>
                </a:solidFill>
              </a:rPr>
              <a:t>THINK RED.</a:t>
            </a:r>
            <a:endParaRPr lang="en-US" sz="80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C613BEB-D818-644B-BE52-43BFCC263175}"/>
              </a:ext>
            </a:extLst>
          </p:cNvPr>
          <p:cNvCxnSpPr>
            <a:cxnSpLocks/>
          </p:cNvCxnSpPr>
          <p:nvPr userDrawn="1"/>
        </p:nvCxnSpPr>
        <p:spPr>
          <a:xfrm>
            <a:off x="498999" y="4767263"/>
            <a:ext cx="8144778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44880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Single Column (Red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AD717FD4-DD70-274F-ABC6-7984F3036CDF}"/>
              </a:ext>
            </a:extLst>
          </p:cNvPr>
          <p:cNvGrpSpPr/>
          <p:nvPr userDrawn="1"/>
        </p:nvGrpSpPr>
        <p:grpSpPr>
          <a:xfrm>
            <a:off x="0" y="-792"/>
            <a:ext cx="9182123" cy="5143897"/>
            <a:chOff x="5888685" y="-792"/>
            <a:chExt cx="3255317" cy="5143897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CA46739-6CC1-9F4A-B9D3-96AAB7C9CD19}"/>
                </a:ext>
              </a:extLst>
            </p:cNvPr>
            <p:cNvSpPr/>
            <p:nvPr/>
          </p:nvSpPr>
          <p:spPr>
            <a:xfrm>
              <a:off x="5888685" y="-792"/>
              <a:ext cx="3255317" cy="514389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kumimoji="1" lang="ja-JP" altLang="en-US" sz="450" b="0" i="0">
                <a:latin typeface="Arial" panose="020B0604020202020204" pitchFamily="34" charset="0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31F3889-B1C6-E649-9F2D-B5A1AC164C7D}"/>
                </a:ext>
              </a:extLst>
            </p:cNvPr>
            <p:cNvSpPr/>
            <p:nvPr/>
          </p:nvSpPr>
          <p:spPr>
            <a:xfrm>
              <a:off x="5888685" y="-792"/>
              <a:ext cx="3255317" cy="5143897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100000">
                  <a:schemeClr val="tx1">
                    <a:alpha val="44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kumimoji="1" lang="ja-JP" altLang="en-US" sz="450" b="0" i="0">
                <a:latin typeface="Arial" panose="020B0604020202020204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999" y="411274"/>
            <a:ext cx="8144778" cy="460667"/>
          </a:xfrm>
        </p:spPr>
        <p:txBody>
          <a:bodyPr anchor="b" anchorCtr="0">
            <a:no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798" y="1122366"/>
            <a:ext cx="8102979" cy="3394472"/>
          </a:xfrm>
        </p:spPr>
        <p:txBody>
          <a:bodyPr/>
          <a:lstStyle>
            <a:lvl1pPr>
              <a:buClr>
                <a:schemeClr val="bg1"/>
              </a:buClr>
              <a:defRPr sz="20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8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1800"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7644B522-22A9-1F4C-941E-2D2A60A6644F}"/>
              </a:ext>
            </a:extLst>
          </p:cNvPr>
          <p:cNvSpPr txBox="1">
            <a:spLocks/>
          </p:cNvSpPr>
          <p:nvPr userDrawn="1"/>
        </p:nvSpPr>
        <p:spPr>
          <a:xfrm>
            <a:off x="457200" y="4767264"/>
            <a:ext cx="3805084" cy="2738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000" b="1" i="0" kern="1200" cap="all" baseline="0">
                <a:solidFill>
                  <a:schemeClr val="tx1"/>
                </a:solidFill>
                <a:latin typeface="Helvetica 77 Bold Condensed" panose="02000503000000020004" pitchFamily="2" charset="0"/>
                <a:ea typeface="Helvetica 77 Bold Condensed" panose="02000503000000020004" pitchFamily="2" charset="0"/>
                <a:cs typeface="Helvetica 77 Bold Condensed" panose="02000503000000020004" pitchFamily="2" charset="0"/>
              </a:defRPr>
            </a:lvl1pPr>
          </a:lstStyle>
          <a:p>
            <a:r>
              <a:rPr kumimoji="1" lang="en-US" altLang="ja-JP" sz="800">
                <a:solidFill>
                  <a:schemeClr val="bg1"/>
                </a:solidFill>
              </a:rPr>
              <a:t>TECHNOLOGY DECISIONS AREN’T BLACK AND WHITE. </a:t>
            </a:r>
            <a:r>
              <a:rPr kumimoji="1" lang="en-US" altLang="ja-JP" sz="800">
                <a:solidFill>
                  <a:schemeClr val="accent1"/>
                </a:solidFill>
              </a:rPr>
              <a:t>THINK RED.</a:t>
            </a:r>
            <a:endParaRPr lang="en-US" sz="80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B6521A0-DD35-0044-9A1A-1EEE4DAFA0DB}"/>
              </a:ext>
            </a:extLst>
          </p:cNvPr>
          <p:cNvCxnSpPr>
            <a:cxnSpLocks/>
          </p:cNvCxnSpPr>
          <p:nvPr userDrawn="1"/>
        </p:nvCxnSpPr>
        <p:spPr>
          <a:xfrm>
            <a:off x="498999" y="4767263"/>
            <a:ext cx="814477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17537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Double Column (Red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F406FD83-3DBB-A044-8723-2951997923FB}"/>
              </a:ext>
            </a:extLst>
          </p:cNvPr>
          <p:cNvGrpSpPr/>
          <p:nvPr userDrawn="1"/>
        </p:nvGrpSpPr>
        <p:grpSpPr>
          <a:xfrm>
            <a:off x="0" y="-792"/>
            <a:ext cx="9182123" cy="5143897"/>
            <a:chOff x="5888685" y="-792"/>
            <a:chExt cx="3255317" cy="5143897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CCD73A7-D118-E04F-BEA5-0FC68A563596}"/>
                </a:ext>
              </a:extLst>
            </p:cNvPr>
            <p:cNvSpPr/>
            <p:nvPr/>
          </p:nvSpPr>
          <p:spPr>
            <a:xfrm>
              <a:off x="5888685" y="-792"/>
              <a:ext cx="3255317" cy="514389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kumimoji="1" lang="ja-JP" altLang="en-US" sz="450" b="0" i="0">
                <a:latin typeface="Arial" panose="020B0604020202020204" pitchFamily="34" charset="0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E25D5B8-73E4-194C-8356-B19231EF034B}"/>
                </a:ext>
              </a:extLst>
            </p:cNvPr>
            <p:cNvSpPr/>
            <p:nvPr/>
          </p:nvSpPr>
          <p:spPr>
            <a:xfrm>
              <a:off x="5888685" y="-792"/>
              <a:ext cx="3255317" cy="5143897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100000">
                  <a:schemeClr val="tx1">
                    <a:alpha val="44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kumimoji="1" lang="ja-JP" altLang="en-US" sz="450" b="0" i="0">
                <a:latin typeface="Arial" panose="020B0604020202020204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80"/>
            <a:ext cx="8229600" cy="665962"/>
          </a:xfrm>
        </p:spPr>
        <p:txBody>
          <a:bodyPr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95145"/>
            <a:ext cx="4038600" cy="2545556"/>
          </a:xfrm>
        </p:spPr>
        <p:txBody>
          <a:bodyPr/>
          <a:lstStyle>
            <a:lvl1pPr>
              <a:buClr>
                <a:schemeClr val="bg1"/>
              </a:buClr>
              <a:defRPr sz="20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8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1800"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95145"/>
            <a:ext cx="4038600" cy="2545556"/>
          </a:xfr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912DD8D3-D79D-524C-9FE8-3AE238EBA37F}"/>
              </a:ext>
            </a:extLst>
          </p:cNvPr>
          <p:cNvSpPr txBox="1">
            <a:spLocks/>
          </p:cNvSpPr>
          <p:nvPr userDrawn="1"/>
        </p:nvSpPr>
        <p:spPr>
          <a:xfrm>
            <a:off x="457200" y="4767264"/>
            <a:ext cx="3805084" cy="2738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000" b="1" i="0" kern="1200" cap="all" baseline="0">
                <a:solidFill>
                  <a:schemeClr val="tx1"/>
                </a:solidFill>
                <a:latin typeface="Helvetica 77 Bold Condensed" panose="02000503000000020004" pitchFamily="2" charset="0"/>
                <a:ea typeface="Helvetica 77 Bold Condensed" panose="02000503000000020004" pitchFamily="2" charset="0"/>
                <a:cs typeface="Helvetica 77 Bold Condensed" panose="02000503000000020004" pitchFamily="2" charset="0"/>
              </a:defRPr>
            </a:lvl1pPr>
          </a:lstStyle>
          <a:p>
            <a:r>
              <a:rPr kumimoji="1" lang="en-US" altLang="ja-JP" sz="800">
                <a:solidFill>
                  <a:schemeClr val="bg1"/>
                </a:solidFill>
              </a:rPr>
              <a:t>TECHNOLOGY DECISIONS AREN’T BLACK AND WHITE. </a:t>
            </a:r>
            <a:r>
              <a:rPr kumimoji="1" lang="en-US" altLang="ja-JP" sz="800">
                <a:solidFill>
                  <a:schemeClr val="accent1"/>
                </a:solidFill>
              </a:rPr>
              <a:t>THINK RED.</a:t>
            </a:r>
            <a:endParaRPr lang="en-US" sz="80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0DAD979-270B-1B40-B19B-FB8B26D26C92}"/>
              </a:ext>
            </a:extLst>
          </p:cNvPr>
          <p:cNvCxnSpPr>
            <a:cxnSpLocks/>
          </p:cNvCxnSpPr>
          <p:nvPr userDrawn="1"/>
        </p:nvCxnSpPr>
        <p:spPr>
          <a:xfrm>
            <a:off x="498999" y="4767263"/>
            <a:ext cx="814477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02027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Title Only (Red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F4C387F1-706A-D546-8236-454524AD8001}"/>
              </a:ext>
            </a:extLst>
          </p:cNvPr>
          <p:cNvGrpSpPr/>
          <p:nvPr userDrawn="1"/>
        </p:nvGrpSpPr>
        <p:grpSpPr>
          <a:xfrm>
            <a:off x="0" y="-792"/>
            <a:ext cx="9182123" cy="5143897"/>
            <a:chOff x="5888685" y="-792"/>
            <a:chExt cx="3255317" cy="5143897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0A02005-7AE1-8C4B-8B6D-DE71ABD3ACBD}"/>
                </a:ext>
              </a:extLst>
            </p:cNvPr>
            <p:cNvSpPr/>
            <p:nvPr/>
          </p:nvSpPr>
          <p:spPr>
            <a:xfrm>
              <a:off x="5888685" y="-792"/>
              <a:ext cx="3255317" cy="514389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kumimoji="1" lang="ja-JP" altLang="en-US" sz="450" b="0" i="0">
                <a:latin typeface="Arial" panose="020B0604020202020204" pitchFamily="34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AAE1F65-D007-F24D-ABE4-C72820555FDE}"/>
                </a:ext>
              </a:extLst>
            </p:cNvPr>
            <p:cNvSpPr/>
            <p:nvPr/>
          </p:nvSpPr>
          <p:spPr>
            <a:xfrm>
              <a:off x="5888685" y="-792"/>
              <a:ext cx="3255317" cy="5143897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100000">
                  <a:schemeClr val="tx1">
                    <a:alpha val="44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kumimoji="1" lang="ja-JP" altLang="en-US" sz="450" b="0" i="0">
                <a:latin typeface="Arial" panose="020B0604020202020204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999" y="411274"/>
            <a:ext cx="8144778" cy="460667"/>
          </a:xfrm>
        </p:spPr>
        <p:txBody>
          <a:bodyPr anchor="b" anchorCtr="0">
            <a:no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6C5FCDFD-4528-7142-B54B-2EDFBBFCD2BE}"/>
              </a:ext>
            </a:extLst>
          </p:cNvPr>
          <p:cNvSpPr txBox="1">
            <a:spLocks/>
          </p:cNvSpPr>
          <p:nvPr userDrawn="1"/>
        </p:nvSpPr>
        <p:spPr>
          <a:xfrm>
            <a:off x="457200" y="4767264"/>
            <a:ext cx="3805084" cy="2738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000" b="1" i="0" kern="1200" cap="all" baseline="0">
                <a:solidFill>
                  <a:schemeClr val="tx1"/>
                </a:solidFill>
                <a:latin typeface="Helvetica 77 Bold Condensed" panose="02000503000000020004" pitchFamily="2" charset="0"/>
                <a:ea typeface="Helvetica 77 Bold Condensed" panose="02000503000000020004" pitchFamily="2" charset="0"/>
                <a:cs typeface="Helvetica 77 Bold Condensed" panose="02000503000000020004" pitchFamily="2" charset="0"/>
              </a:defRPr>
            </a:lvl1pPr>
          </a:lstStyle>
          <a:p>
            <a:r>
              <a:rPr kumimoji="1" lang="en-US" altLang="ja-JP" sz="800">
                <a:solidFill>
                  <a:schemeClr val="bg1"/>
                </a:solidFill>
              </a:rPr>
              <a:t>TECHNOLOGY DECISIONS AREN’T BLACK AND WHITE. </a:t>
            </a:r>
            <a:r>
              <a:rPr kumimoji="1" lang="en-US" altLang="ja-JP" sz="800">
                <a:solidFill>
                  <a:schemeClr val="accent1"/>
                </a:solidFill>
              </a:rPr>
              <a:t>THINK RED.</a:t>
            </a:r>
            <a:endParaRPr lang="en-US" sz="80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76597B5-2C14-A047-8B81-700EC924D4AB}"/>
              </a:ext>
            </a:extLst>
          </p:cNvPr>
          <p:cNvCxnSpPr>
            <a:cxnSpLocks/>
          </p:cNvCxnSpPr>
          <p:nvPr userDrawn="1"/>
        </p:nvCxnSpPr>
        <p:spPr>
          <a:xfrm>
            <a:off x="498999" y="4767263"/>
            <a:ext cx="814477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96788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Blank (Red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6CC9606C-CF1C-214F-9289-E57C0D51AB04}"/>
              </a:ext>
            </a:extLst>
          </p:cNvPr>
          <p:cNvGrpSpPr/>
          <p:nvPr userDrawn="1"/>
        </p:nvGrpSpPr>
        <p:grpSpPr>
          <a:xfrm>
            <a:off x="0" y="-792"/>
            <a:ext cx="9182123" cy="5143897"/>
            <a:chOff x="5888685" y="-792"/>
            <a:chExt cx="3255317" cy="5143897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84A256E-BAC7-BC41-A6F6-C13C0BCB7206}"/>
                </a:ext>
              </a:extLst>
            </p:cNvPr>
            <p:cNvSpPr/>
            <p:nvPr/>
          </p:nvSpPr>
          <p:spPr>
            <a:xfrm>
              <a:off x="5888685" y="-792"/>
              <a:ext cx="3255317" cy="514389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kumimoji="1" lang="ja-JP" altLang="en-US" sz="450" b="0" i="0">
                <a:latin typeface="Arial" panose="020B0604020202020204" pitchFamily="34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201EDDE-D69A-6747-8ECD-09999A227615}"/>
                </a:ext>
              </a:extLst>
            </p:cNvPr>
            <p:cNvSpPr/>
            <p:nvPr/>
          </p:nvSpPr>
          <p:spPr>
            <a:xfrm>
              <a:off x="5888685" y="-792"/>
              <a:ext cx="3255317" cy="5143897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100000">
                  <a:schemeClr val="tx1">
                    <a:alpha val="44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kumimoji="1" lang="ja-JP" altLang="en-US" sz="450" b="0" i="0">
                <a:latin typeface="Arial" panose="020B0604020202020204" pitchFamily="34" charset="0"/>
              </a:endParaRPr>
            </a:p>
          </p:txBody>
        </p:sp>
      </p:grp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B5736A3B-87B1-0449-A2EB-EA2C8F2DE8B8}"/>
              </a:ext>
            </a:extLst>
          </p:cNvPr>
          <p:cNvSpPr txBox="1">
            <a:spLocks/>
          </p:cNvSpPr>
          <p:nvPr userDrawn="1"/>
        </p:nvSpPr>
        <p:spPr>
          <a:xfrm>
            <a:off x="457200" y="4767264"/>
            <a:ext cx="3805084" cy="2738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000" b="1" i="0" kern="1200" cap="all" baseline="0">
                <a:solidFill>
                  <a:schemeClr val="tx1"/>
                </a:solidFill>
                <a:latin typeface="Helvetica 77 Bold Condensed" panose="02000503000000020004" pitchFamily="2" charset="0"/>
                <a:ea typeface="Helvetica 77 Bold Condensed" panose="02000503000000020004" pitchFamily="2" charset="0"/>
                <a:cs typeface="Helvetica 77 Bold Condensed" panose="02000503000000020004" pitchFamily="2" charset="0"/>
              </a:defRPr>
            </a:lvl1pPr>
          </a:lstStyle>
          <a:p>
            <a:r>
              <a:rPr kumimoji="1" lang="en-US" altLang="ja-JP" sz="800">
                <a:solidFill>
                  <a:schemeClr val="bg1"/>
                </a:solidFill>
              </a:rPr>
              <a:t>TECHNOLOGY DECISIONS AREN’T BLACK AND WHITE. </a:t>
            </a:r>
            <a:r>
              <a:rPr kumimoji="1" lang="en-US" altLang="ja-JP" sz="800">
                <a:solidFill>
                  <a:schemeClr val="accent1"/>
                </a:solidFill>
              </a:rPr>
              <a:t>THINK RED.</a:t>
            </a:r>
            <a:endParaRPr lang="en-US" sz="80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E7B645E-C123-9F42-A62F-A651DAA8F4EE}"/>
              </a:ext>
            </a:extLst>
          </p:cNvPr>
          <p:cNvCxnSpPr>
            <a:cxnSpLocks/>
          </p:cNvCxnSpPr>
          <p:nvPr userDrawn="1"/>
        </p:nvCxnSpPr>
        <p:spPr>
          <a:xfrm>
            <a:off x="498999" y="4767263"/>
            <a:ext cx="814477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5417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Slide (Black)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724DAAA-A9FE-2745-946C-C0FF8D0B77A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2969" y="2184612"/>
            <a:ext cx="4059031" cy="936625"/>
          </a:xfrm>
        </p:spPr>
        <p:txBody>
          <a:bodyPr anchor="b" anchorCtr="0">
            <a:noAutofit/>
          </a:bodyPr>
          <a:lstStyle>
            <a:lvl1pPr marL="0" indent="0">
              <a:lnSpc>
                <a:spcPct val="80000"/>
              </a:lnSpc>
              <a:spcBef>
                <a:spcPts val="240"/>
              </a:spcBef>
              <a:buNone/>
              <a:defRPr sz="6000" b="1" i="0" cap="all" baseline="0">
                <a:solidFill>
                  <a:schemeClr val="accent1"/>
                </a:solidFill>
                <a:latin typeface="Helvetica 77 Bold Condensed" panose="02000503000000020004" pitchFamily="2" charset="0"/>
                <a:ea typeface="Helvetica 77 Bold Condensed" panose="02000503000000020004" pitchFamily="2" charset="0"/>
                <a:cs typeface="Helvetica 77 Bold Condensed" panose="02000503000000020004" pitchFamily="2" charset="0"/>
              </a:defRPr>
            </a:lvl1pPr>
            <a:lvl2pPr marL="287338" indent="0">
              <a:buNone/>
              <a:defRPr sz="6000" b="1" i="0">
                <a:latin typeface="Helvetica 77 Bold Condensed" panose="02000503000000020004" pitchFamily="2" charset="0"/>
                <a:ea typeface="Helvetica 77 Bold Condensed" panose="02000503000000020004" pitchFamily="2" charset="0"/>
                <a:cs typeface="Helvetica 77 Bold Condensed" panose="02000503000000020004" pitchFamily="2" charset="0"/>
              </a:defRPr>
            </a:lvl2pPr>
            <a:lvl3pPr marL="749300" indent="0">
              <a:buNone/>
              <a:defRPr sz="6000" b="1" i="0">
                <a:latin typeface="Helvetica 77 Bold Condensed" panose="02000503000000020004" pitchFamily="2" charset="0"/>
                <a:ea typeface="Helvetica 77 Bold Condensed" panose="02000503000000020004" pitchFamily="2" charset="0"/>
                <a:cs typeface="Helvetica 77 Bold Condensed" panose="02000503000000020004" pitchFamily="2" charset="0"/>
              </a:defRPr>
            </a:lvl3pPr>
            <a:lvl4pPr marL="1146175" indent="0">
              <a:buNone/>
              <a:defRPr sz="6000" b="1" i="0">
                <a:latin typeface="Helvetica 77 Bold Condensed" panose="02000503000000020004" pitchFamily="2" charset="0"/>
                <a:ea typeface="Helvetica 77 Bold Condensed" panose="02000503000000020004" pitchFamily="2" charset="0"/>
                <a:cs typeface="Helvetica 77 Bold Condensed" panose="02000503000000020004" pitchFamily="2" charset="0"/>
              </a:defRPr>
            </a:lvl4pPr>
            <a:lvl5pPr marL="1828800" indent="0">
              <a:buNone/>
              <a:defRPr sz="6000" b="1" i="0">
                <a:latin typeface="Helvetica 77 Bold Condensed" panose="02000503000000020004" pitchFamily="2" charset="0"/>
                <a:ea typeface="Helvetica 77 Bold Condensed" panose="02000503000000020004" pitchFamily="2" charset="0"/>
                <a:cs typeface="Helvetica 77 Bold Condensed" panose="02000503000000020004" pitchFamily="2" charset="0"/>
              </a:defRPr>
            </a:lvl5pPr>
          </a:lstStyle>
          <a:p>
            <a:pPr lvl="0"/>
            <a:r>
              <a:rPr lang="en-US"/>
              <a:t>AGENDA</a:t>
            </a:r>
          </a:p>
        </p:txBody>
      </p:sp>
      <p:sp>
        <p:nvSpPr>
          <p:cNvPr id="4" name="Text Placeholder 9">
            <a:extLst>
              <a:ext uri="{FF2B5EF4-FFF2-40B4-BE49-F238E27FC236}">
                <a16:creationId xmlns:a16="http://schemas.microsoft.com/office/drawing/2014/main" id="{6E004434-4572-F447-A54E-6C7048FFCF9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512249" y="0"/>
            <a:ext cx="3233546" cy="5143500"/>
          </a:xfrm>
        </p:spPr>
        <p:txBody>
          <a:bodyPr anchor="ctr" anchorCtr="0">
            <a:noAutofit/>
          </a:bodyPr>
          <a:lstStyle>
            <a:lvl1pPr marL="233363" indent="-233363" algn="l">
              <a:lnSpc>
                <a:spcPct val="110000"/>
              </a:lnSpc>
              <a:buFont typeface="System Font Regular"/>
              <a:buChar char="+"/>
              <a:tabLst/>
              <a:defRPr sz="2000" b="0" i="0">
                <a:solidFill>
                  <a:schemeClr val="bg1"/>
                </a:solidFill>
                <a:latin typeface="Helvetica 57 Condensed" pitchFamily="2" charset="0"/>
              </a:defRPr>
            </a:lvl1pPr>
            <a:lvl2pPr marL="287338" indent="0" algn="l">
              <a:lnSpc>
                <a:spcPct val="110000"/>
              </a:lnSpc>
              <a:buNone/>
              <a:defRPr sz="2000" b="0" i="0">
                <a:solidFill>
                  <a:schemeClr val="accent3"/>
                </a:solidFill>
                <a:latin typeface="Helvetica 57 Condensed" pitchFamily="2" charset="0"/>
              </a:defRPr>
            </a:lvl2pPr>
            <a:lvl3pPr marL="749300" indent="0" algn="l">
              <a:lnSpc>
                <a:spcPct val="110000"/>
              </a:lnSpc>
              <a:buNone/>
              <a:defRPr sz="2000" b="0" i="0">
                <a:solidFill>
                  <a:schemeClr val="accent3"/>
                </a:solidFill>
                <a:latin typeface="Helvetica 57 Condensed" pitchFamily="2" charset="0"/>
              </a:defRPr>
            </a:lvl3pPr>
            <a:lvl4pPr marL="1146175" indent="0" algn="l">
              <a:lnSpc>
                <a:spcPct val="110000"/>
              </a:lnSpc>
              <a:buNone/>
              <a:defRPr sz="2000" b="0" i="0">
                <a:solidFill>
                  <a:schemeClr val="accent3"/>
                </a:solidFill>
                <a:latin typeface="Helvetica 57 Condensed" pitchFamily="2" charset="0"/>
              </a:defRPr>
            </a:lvl4pPr>
            <a:lvl5pPr marL="1828800" indent="0" algn="l">
              <a:lnSpc>
                <a:spcPct val="110000"/>
              </a:lnSpc>
              <a:buNone/>
              <a:defRPr sz="2000" b="0" i="0">
                <a:solidFill>
                  <a:schemeClr val="accent3"/>
                </a:solidFill>
                <a:latin typeface="Helvetica 57 Condensed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18615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-Title &amp; Left Image (Black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b="0" i="0">
                <a:latin typeface="Arial" panose="020B0604020202020204" pitchFamily="34" charset="0"/>
              </a:defRPr>
            </a:lvl1pPr>
          </a:lstStyle>
          <a:p>
            <a:endParaRPr kumimoji="1" lang="ja-JP" altLang="en-US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701677" y="0"/>
            <a:ext cx="2862263" cy="5143500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685709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685709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/>
              <a:t>Click icon to add picture</a:t>
            </a:r>
            <a:endParaRPr kumimoji="1" lang="ja-JP" altLang="en-US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114116" y="1814999"/>
            <a:ext cx="4484194" cy="2891590"/>
          </a:xfrm>
        </p:spPr>
        <p:txBody>
          <a:bodyPr lIns="0" tIns="0" rIns="0" bIns="0" anchor="t">
            <a:normAutofit/>
          </a:bodyPr>
          <a:lstStyle>
            <a:lvl1pPr marL="174625" indent="-174625" algn="just">
              <a:lnSpc>
                <a:spcPct val="100000"/>
              </a:lnSpc>
              <a:spcBef>
                <a:spcPts val="12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1600">
                <a:solidFill>
                  <a:schemeClr val="bg1"/>
                </a:solidFill>
              </a:defRPr>
            </a:lvl1pPr>
            <a:lvl2pPr marL="342855" indent="0">
              <a:buNone/>
              <a:defRPr sz="900"/>
            </a:lvl2pPr>
            <a:lvl3pPr marL="685709" indent="0">
              <a:buNone/>
              <a:defRPr sz="900"/>
            </a:lvl3pPr>
            <a:lvl4pPr marL="1028563" indent="0">
              <a:buNone/>
              <a:defRPr sz="900"/>
            </a:lvl4pPr>
            <a:lvl5pPr marL="1371418" indent="0">
              <a:buNone/>
              <a:defRPr sz="900"/>
            </a:lvl5pPr>
          </a:lstStyle>
          <a:p>
            <a:pPr lvl="0"/>
            <a:r>
              <a:rPr kumimoji="1" lang="en-US" altLang="ja-JP"/>
              <a:t>Text goes here</a:t>
            </a:r>
            <a:endParaRPr kumimoji="1" lang="ja-JP" alt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6AE3362-8753-904A-9941-B4E291548CFC}"/>
              </a:ext>
            </a:extLst>
          </p:cNvPr>
          <p:cNvCxnSpPr>
            <a:cxnSpLocks/>
          </p:cNvCxnSpPr>
          <p:nvPr userDrawn="1"/>
        </p:nvCxnSpPr>
        <p:spPr>
          <a:xfrm>
            <a:off x="4114116" y="1589999"/>
            <a:ext cx="5050972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6">
            <a:extLst>
              <a:ext uri="{FF2B5EF4-FFF2-40B4-BE49-F238E27FC236}">
                <a16:creationId xmlns:a16="http://schemas.microsoft.com/office/drawing/2014/main" id="{08550175-CA9D-EA42-8A19-1C273BEFA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116" y="436880"/>
            <a:ext cx="4484194" cy="1016000"/>
          </a:xfrm>
        </p:spPr>
        <p:txBody>
          <a:bodyPr lIns="0" tIns="0" rIns="0" bIns="0">
            <a:normAutofit/>
          </a:bodyPr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endParaRPr lang="en-US" sz="3000"/>
          </a:p>
        </p:txBody>
      </p:sp>
    </p:spTree>
    <p:extLst>
      <p:ext uri="{BB962C8B-B14F-4D97-AF65-F5344CB8AC3E}">
        <p14:creationId xmlns:p14="http://schemas.microsoft.com/office/powerpoint/2010/main" val="2925242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-Title &amp; Left Image (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endParaRPr kumimoji="1" lang="ja-JP" altLang="en-US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701677" y="0"/>
            <a:ext cx="2862263" cy="5143500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685709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685709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/>
              <a:t>Click icon to add picture</a:t>
            </a:r>
            <a:endParaRPr kumimoji="1" lang="ja-JP" altLang="en-US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114116" y="1814999"/>
            <a:ext cx="4484194" cy="2891590"/>
          </a:xfrm>
        </p:spPr>
        <p:txBody>
          <a:bodyPr lIns="0" tIns="0" rIns="0" bIns="0" anchor="t">
            <a:normAutofit/>
          </a:bodyPr>
          <a:lstStyle>
            <a:lvl1pPr marL="174625" indent="-174625" algn="just">
              <a:lnSpc>
                <a:spcPct val="100000"/>
              </a:lnSpc>
              <a:spcBef>
                <a:spcPts val="12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1600">
                <a:solidFill>
                  <a:schemeClr val="tx1"/>
                </a:solidFill>
              </a:defRPr>
            </a:lvl1pPr>
            <a:lvl2pPr marL="342855" indent="0">
              <a:buNone/>
              <a:defRPr sz="900"/>
            </a:lvl2pPr>
            <a:lvl3pPr marL="685709" indent="0">
              <a:buNone/>
              <a:defRPr sz="900"/>
            </a:lvl3pPr>
            <a:lvl4pPr marL="1028563" indent="0">
              <a:buNone/>
              <a:defRPr sz="900"/>
            </a:lvl4pPr>
            <a:lvl5pPr marL="1371418" indent="0">
              <a:buNone/>
              <a:defRPr sz="900"/>
            </a:lvl5pPr>
          </a:lstStyle>
          <a:p>
            <a:pPr lvl="0"/>
            <a:r>
              <a:rPr kumimoji="1" lang="en-US" altLang="ja-JP"/>
              <a:t>Text goes here</a:t>
            </a:r>
            <a:endParaRPr kumimoji="1" lang="ja-JP" alt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6AE3362-8753-904A-9941-B4E291548CFC}"/>
              </a:ext>
            </a:extLst>
          </p:cNvPr>
          <p:cNvCxnSpPr>
            <a:cxnSpLocks/>
          </p:cNvCxnSpPr>
          <p:nvPr userDrawn="1"/>
        </p:nvCxnSpPr>
        <p:spPr>
          <a:xfrm>
            <a:off x="4114116" y="1589999"/>
            <a:ext cx="5050972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6">
            <a:extLst>
              <a:ext uri="{FF2B5EF4-FFF2-40B4-BE49-F238E27FC236}">
                <a16:creationId xmlns:a16="http://schemas.microsoft.com/office/drawing/2014/main" id="{08550175-CA9D-EA42-8A19-1C273BEFA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116" y="436880"/>
            <a:ext cx="4484194" cy="1016000"/>
          </a:xfrm>
        </p:spPr>
        <p:txBody>
          <a:bodyPr lIns="0" tIns="0" rIns="0" bIns="0">
            <a:normAutofit/>
          </a:bodyPr>
          <a:lstStyle>
            <a:lvl1pPr>
              <a:defRPr cap="all" baseline="0">
                <a:solidFill>
                  <a:schemeClr val="tx1"/>
                </a:solidFill>
              </a:defRPr>
            </a:lvl1pPr>
          </a:lstStyle>
          <a:p>
            <a:endParaRPr lang="en-US" sz="3000"/>
          </a:p>
        </p:txBody>
      </p:sp>
    </p:spTree>
    <p:extLst>
      <p:ext uri="{BB962C8B-B14F-4D97-AF65-F5344CB8AC3E}">
        <p14:creationId xmlns:p14="http://schemas.microsoft.com/office/powerpoint/2010/main" val="36731398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-Title &amp; Left Image (Red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2439CA94-FE11-614D-9E01-4024139FB9F2}"/>
              </a:ext>
            </a:extLst>
          </p:cNvPr>
          <p:cNvGrpSpPr/>
          <p:nvPr userDrawn="1"/>
        </p:nvGrpSpPr>
        <p:grpSpPr>
          <a:xfrm>
            <a:off x="0" y="-792"/>
            <a:ext cx="9182123" cy="5143897"/>
            <a:chOff x="5888685" y="-792"/>
            <a:chExt cx="3255317" cy="514389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7F6F70B-1659-A14C-B37D-722BF2309115}"/>
                </a:ext>
              </a:extLst>
            </p:cNvPr>
            <p:cNvSpPr/>
            <p:nvPr/>
          </p:nvSpPr>
          <p:spPr>
            <a:xfrm>
              <a:off x="5888685" y="-792"/>
              <a:ext cx="3255317" cy="514389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kumimoji="1" lang="ja-JP" altLang="en-US" sz="450" b="0" i="0">
                <a:latin typeface="Arial" panose="020B0604020202020204" pitchFamily="34" charset="0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8F42016-65B3-9148-B1FF-24B3C36F75DE}"/>
                </a:ext>
              </a:extLst>
            </p:cNvPr>
            <p:cNvSpPr/>
            <p:nvPr/>
          </p:nvSpPr>
          <p:spPr>
            <a:xfrm>
              <a:off x="5888685" y="-792"/>
              <a:ext cx="3255317" cy="5143897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100000">
                  <a:schemeClr val="tx1">
                    <a:alpha val="44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kumimoji="1" lang="ja-JP" altLang="en-US" sz="450" b="0" i="0">
                <a:latin typeface="Arial" panose="020B0604020202020204" pitchFamily="34" charset="0"/>
              </a:endParaRPr>
            </a:p>
          </p:txBody>
        </p:sp>
      </p:grp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b="0" i="0">
                <a:latin typeface="Arial" panose="020B0604020202020204" pitchFamily="34" charset="0"/>
              </a:defRPr>
            </a:lvl1pPr>
          </a:lstStyle>
          <a:p>
            <a:endParaRPr kumimoji="1" lang="ja-JP" altLang="en-US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701677" y="0"/>
            <a:ext cx="2862263" cy="5143500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685709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685709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/>
              <a:t>Click icon to add picture</a:t>
            </a:r>
            <a:endParaRPr kumimoji="1" lang="ja-JP" altLang="en-US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114116" y="1814999"/>
            <a:ext cx="4484194" cy="2891590"/>
          </a:xfrm>
        </p:spPr>
        <p:txBody>
          <a:bodyPr lIns="0" tIns="0" rIns="0" bIns="0" anchor="t">
            <a:normAutofit/>
          </a:bodyPr>
          <a:lstStyle>
            <a:lvl1pPr marL="174625" indent="-174625" algn="just">
              <a:lnSpc>
                <a:spcPct val="100000"/>
              </a:lnSpc>
              <a:spcBef>
                <a:spcPts val="1200"/>
              </a:spcBef>
              <a:buClr>
                <a:schemeClr val="bg1"/>
              </a:buClr>
              <a:buFont typeface="Arial" panose="020B0604020202020204" pitchFamily="34" charset="0"/>
              <a:buChar char="•"/>
              <a:tabLst/>
              <a:defRPr sz="1600">
                <a:solidFill>
                  <a:schemeClr val="bg1"/>
                </a:solidFill>
              </a:defRPr>
            </a:lvl1pPr>
            <a:lvl2pPr marL="342855" indent="0">
              <a:buNone/>
              <a:defRPr sz="900"/>
            </a:lvl2pPr>
            <a:lvl3pPr marL="685709" indent="0">
              <a:buNone/>
              <a:defRPr sz="900"/>
            </a:lvl3pPr>
            <a:lvl4pPr marL="1028563" indent="0">
              <a:buNone/>
              <a:defRPr sz="900"/>
            </a:lvl4pPr>
            <a:lvl5pPr marL="1371418" indent="0">
              <a:buNone/>
              <a:defRPr sz="900"/>
            </a:lvl5pPr>
          </a:lstStyle>
          <a:p>
            <a:pPr lvl="0"/>
            <a:r>
              <a:rPr kumimoji="1" lang="en-US" altLang="ja-JP"/>
              <a:t>Text goes here</a:t>
            </a:r>
            <a:endParaRPr kumimoji="1" lang="ja-JP" alt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6AE3362-8753-904A-9941-B4E291548CFC}"/>
              </a:ext>
            </a:extLst>
          </p:cNvPr>
          <p:cNvCxnSpPr>
            <a:cxnSpLocks/>
          </p:cNvCxnSpPr>
          <p:nvPr userDrawn="1"/>
        </p:nvCxnSpPr>
        <p:spPr>
          <a:xfrm>
            <a:off x="4114116" y="1589999"/>
            <a:ext cx="505097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6">
            <a:extLst>
              <a:ext uri="{FF2B5EF4-FFF2-40B4-BE49-F238E27FC236}">
                <a16:creationId xmlns:a16="http://schemas.microsoft.com/office/drawing/2014/main" id="{08550175-CA9D-EA42-8A19-1C273BEFA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116" y="436880"/>
            <a:ext cx="4484194" cy="1016000"/>
          </a:xfrm>
        </p:spPr>
        <p:txBody>
          <a:bodyPr lIns="0" tIns="0" rIns="0" bIns="0">
            <a:normAutofit/>
          </a:bodyPr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endParaRPr lang="en-US" sz="3000"/>
          </a:p>
        </p:txBody>
      </p:sp>
    </p:spTree>
    <p:extLst>
      <p:ext uri="{BB962C8B-B14F-4D97-AF65-F5344CB8AC3E}">
        <p14:creationId xmlns:p14="http://schemas.microsoft.com/office/powerpoint/2010/main" val="258906006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-Title &amp; Right Image (Black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b="0" i="0">
                <a:latin typeface="Arial" panose="020B0604020202020204" pitchFamily="34" charset="0"/>
              </a:defRPr>
            </a:lvl1pPr>
          </a:lstStyle>
          <a:p>
            <a:endParaRPr kumimoji="1" lang="ja-JP" altLang="en-US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525486" y="0"/>
            <a:ext cx="2862263" cy="5143500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685709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685709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/>
              <a:t>Click icon to add picture</a:t>
            </a:r>
            <a:endParaRPr kumimoji="1" lang="ja-JP" altLang="en-US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522534" y="1814999"/>
            <a:ext cx="4484194" cy="2891590"/>
          </a:xfrm>
        </p:spPr>
        <p:txBody>
          <a:bodyPr lIns="0" tIns="0" rIns="0" bIns="0" anchor="t">
            <a:normAutofit/>
          </a:bodyPr>
          <a:lstStyle>
            <a:lvl1pPr marL="174625" indent="-174625" algn="just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  <a:tabLst/>
              <a:defRPr sz="1600">
                <a:solidFill>
                  <a:schemeClr val="bg1"/>
                </a:solidFill>
              </a:defRPr>
            </a:lvl1pPr>
            <a:lvl2pPr marL="342855" indent="0">
              <a:buNone/>
              <a:defRPr sz="900"/>
            </a:lvl2pPr>
            <a:lvl3pPr marL="685709" indent="0">
              <a:buNone/>
              <a:defRPr sz="900"/>
            </a:lvl3pPr>
            <a:lvl4pPr marL="1028563" indent="0">
              <a:buNone/>
              <a:defRPr sz="900"/>
            </a:lvl4pPr>
            <a:lvl5pPr marL="1371418" indent="0">
              <a:buNone/>
              <a:defRPr sz="900"/>
            </a:lvl5pPr>
          </a:lstStyle>
          <a:p>
            <a:pPr lvl="0"/>
            <a:r>
              <a:rPr kumimoji="1" lang="en-US" altLang="ja-JP"/>
              <a:t>Text goes here</a:t>
            </a:r>
            <a:endParaRPr kumimoji="1" lang="ja-JP" alt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6AE3362-8753-904A-9941-B4E291548CFC}"/>
              </a:ext>
            </a:extLst>
          </p:cNvPr>
          <p:cNvCxnSpPr>
            <a:cxnSpLocks/>
          </p:cNvCxnSpPr>
          <p:nvPr userDrawn="1"/>
        </p:nvCxnSpPr>
        <p:spPr>
          <a:xfrm>
            <a:off x="-44244" y="1589999"/>
            <a:ext cx="5050972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6">
            <a:extLst>
              <a:ext uri="{FF2B5EF4-FFF2-40B4-BE49-F238E27FC236}">
                <a16:creationId xmlns:a16="http://schemas.microsoft.com/office/drawing/2014/main" id="{08550175-CA9D-EA42-8A19-1C273BEFA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534" y="436880"/>
            <a:ext cx="4484194" cy="1016000"/>
          </a:xfrm>
        </p:spPr>
        <p:txBody>
          <a:bodyPr lIns="0" tIns="0" rIns="0" bIns="0">
            <a:normAutofit/>
          </a:bodyPr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endParaRPr lang="en-US" sz="3000"/>
          </a:p>
        </p:txBody>
      </p:sp>
    </p:spTree>
    <p:extLst>
      <p:ext uri="{BB962C8B-B14F-4D97-AF65-F5344CB8AC3E}">
        <p14:creationId xmlns:p14="http://schemas.microsoft.com/office/powerpoint/2010/main" val="11140078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-Title &amp; Right Image (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b="0" i="0">
                <a:latin typeface="Arial" panose="020B0604020202020204" pitchFamily="34" charset="0"/>
              </a:defRPr>
            </a:lvl1pPr>
          </a:lstStyle>
          <a:p>
            <a:endParaRPr kumimoji="1" lang="ja-JP" altLang="en-US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525486" y="0"/>
            <a:ext cx="2862263" cy="5143500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685709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685709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/>
              <a:t>Click icon to add picture</a:t>
            </a:r>
            <a:endParaRPr kumimoji="1" lang="ja-JP" altLang="en-US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522534" y="1814999"/>
            <a:ext cx="4484194" cy="2891590"/>
          </a:xfrm>
        </p:spPr>
        <p:txBody>
          <a:bodyPr lIns="0" tIns="0" rIns="0" bIns="0" anchor="t">
            <a:normAutofit/>
          </a:bodyPr>
          <a:lstStyle>
            <a:lvl1pPr marL="174625" indent="-174625" algn="just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  <a:tabLst/>
              <a:defRPr sz="1600">
                <a:solidFill>
                  <a:schemeClr val="tx1"/>
                </a:solidFill>
              </a:defRPr>
            </a:lvl1pPr>
            <a:lvl2pPr marL="342855" indent="0">
              <a:buNone/>
              <a:defRPr sz="900"/>
            </a:lvl2pPr>
            <a:lvl3pPr marL="685709" indent="0">
              <a:buNone/>
              <a:defRPr sz="900"/>
            </a:lvl3pPr>
            <a:lvl4pPr marL="1028563" indent="0">
              <a:buNone/>
              <a:defRPr sz="900"/>
            </a:lvl4pPr>
            <a:lvl5pPr marL="1371418" indent="0">
              <a:buNone/>
              <a:defRPr sz="900"/>
            </a:lvl5pPr>
          </a:lstStyle>
          <a:p>
            <a:pPr lvl="0"/>
            <a:r>
              <a:rPr kumimoji="1" lang="en-US" altLang="ja-JP"/>
              <a:t>Text goes here</a:t>
            </a:r>
            <a:endParaRPr kumimoji="1" lang="ja-JP" alt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6AE3362-8753-904A-9941-B4E291548CFC}"/>
              </a:ext>
            </a:extLst>
          </p:cNvPr>
          <p:cNvCxnSpPr>
            <a:cxnSpLocks/>
          </p:cNvCxnSpPr>
          <p:nvPr userDrawn="1"/>
        </p:nvCxnSpPr>
        <p:spPr>
          <a:xfrm>
            <a:off x="-44244" y="1589999"/>
            <a:ext cx="5050972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6">
            <a:extLst>
              <a:ext uri="{FF2B5EF4-FFF2-40B4-BE49-F238E27FC236}">
                <a16:creationId xmlns:a16="http://schemas.microsoft.com/office/drawing/2014/main" id="{08550175-CA9D-EA42-8A19-1C273BEFA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534" y="436880"/>
            <a:ext cx="4484194" cy="1016000"/>
          </a:xfrm>
        </p:spPr>
        <p:txBody>
          <a:bodyPr lIns="0" tIns="0" rIns="0" bIns="0">
            <a:normAutofit/>
          </a:bodyPr>
          <a:lstStyle>
            <a:lvl1pPr>
              <a:defRPr cap="all" baseline="0">
                <a:solidFill>
                  <a:schemeClr val="tx1"/>
                </a:solidFill>
              </a:defRPr>
            </a:lvl1pPr>
          </a:lstStyle>
          <a:p>
            <a:endParaRPr lang="en-US" sz="3000"/>
          </a:p>
        </p:txBody>
      </p:sp>
    </p:spTree>
    <p:extLst>
      <p:ext uri="{BB962C8B-B14F-4D97-AF65-F5344CB8AC3E}">
        <p14:creationId xmlns:p14="http://schemas.microsoft.com/office/powerpoint/2010/main" val="13224432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-Title &amp; Right Image (Red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2439CA94-FE11-614D-9E01-4024139FB9F2}"/>
              </a:ext>
            </a:extLst>
          </p:cNvPr>
          <p:cNvGrpSpPr/>
          <p:nvPr userDrawn="1"/>
        </p:nvGrpSpPr>
        <p:grpSpPr>
          <a:xfrm>
            <a:off x="0" y="-792"/>
            <a:ext cx="9182123" cy="5143897"/>
            <a:chOff x="5888685" y="-792"/>
            <a:chExt cx="3255317" cy="514389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7F6F70B-1659-A14C-B37D-722BF2309115}"/>
                </a:ext>
              </a:extLst>
            </p:cNvPr>
            <p:cNvSpPr/>
            <p:nvPr/>
          </p:nvSpPr>
          <p:spPr>
            <a:xfrm>
              <a:off x="5888685" y="-792"/>
              <a:ext cx="3255317" cy="514389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kumimoji="1" lang="ja-JP" altLang="en-US" sz="450" b="0" i="0">
                <a:latin typeface="Arial" panose="020B0604020202020204" pitchFamily="34" charset="0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8F42016-65B3-9148-B1FF-24B3C36F75DE}"/>
                </a:ext>
              </a:extLst>
            </p:cNvPr>
            <p:cNvSpPr/>
            <p:nvPr/>
          </p:nvSpPr>
          <p:spPr>
            <a:xfrm>
              <a:off x="5888685" y="-792"/>
              <a:ext cx="3255317" cy="5143897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100000">
                  <a:schemeClr val="tx1">
                    <a:alpha val="44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kumimoji="1" lang="ja-JP" altLang="en-US" sz="450" b="0" i="0">
                <a:latin typeface="Arial" panose="020B0604020202020204" pitchFamily="34" charset="0"/>
              </a:endParaRPr>
            </a:p>
          </p:txBody>
        </p:sp>
      </p:grp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b="0" i="0">
                <a:latin typeface="Arial" panose="020B0604020202020204" pitchFamily="34" charset="0"/>
              </a:defRPr>
            </a:lvl1pPr>
          </a:lstStyle>
          <a:p>
            <a:endParaRPr kumimoji="1" lang="ja-JP" altLang="en-US"/>
          </a:p>
        </p:txBody>
      </p:sp>
      <p:sp>
        <p:nvSpPr>
          <p:cNvPr id="10" name="Title 6">
            <a:extLst>
              <a:ext uri="{FF2B5EF4-FFF2-40B4-BE49-F238E27FC236}">
                <a16:creationId xmlns:a16="http://schemas.microsoft.com/office/drawing/2014/main" id="{08550175-CA9D-EA42-8A19-1C273BEFA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646" y="436880"/>
            <a:ext cx="4484194" cy="1016000"/>
          </a:xfrm>
        </p:spPr>
        <p:txBody>
          <a:bodyPr lIns="0" tIns="0" rIns="0" bIns="0">
            <a:normAutofit/>
          </a:bodyPr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endParaRPr lang="en-US" sz="300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5736B126-F0FF-3C47-9324-51914F5447B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25486" y="0"/>
            <a:ext cx="2862263" cy="5143500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685709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685709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/>
              <a:t>Click icon to add picture</a:t>
            </a:r>
            <a:endParaRPr kumimoji="1" lang="ja-JP" altLang="en-US"/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0C29CF99-6294-7B43-9269-1D8E32607B2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22534" y="1814999"/>
            <a:ext cx="4484194" cy="2891590"/>
          </a:xfrm>
        </p:spPr>
        <p:txBody>
          <a:bodyPr lIns="0" tIns="0" rIns="0" bIns="0" anchor="t">
            <a:normAutofit/>
          </a:bodyPr>
          <a:lstStyle>
            <a:lvl1pPr marL="174625" indent="-174625" algn="just">
              <a:lnSpc>
                <a:spcPct val="100000"/>
              </a:lnSpc>
              <a:spcBef>
                <a:spcPts val="1200"/>
              </a:spcBef>
              <a:buClr>
                <a:schemeClr val="bg1"/>
              </a:buClr>
              <a:buFont typeface="Arial" panose="020B0604020202020204" pitchFamily="34" charset="0"/>
              <a:buChar char="•"/>
              <a:tabLst/>
              <a:defRPr sz="1600">
                <a:solidFill>
                  <a:schemeClr val="bg1"/>
                </a:solidFill>
              </a:defRPr>
            </a:lvl1pPr>
            <a:lvl2pPr marL="342855" indent="0">
              <a:buNone/>
              <a:defRPr sz="900"/>
            </a:lvl2pPr>
            <a:lvl3pPr marL="685709" indent="0">
              <a:buNone/>
              <a:defRPr sz="900"/>
            </a:lvl3pPr>
            <a:lvl4pPr marL="1028563" indent="0">
              <a:buNone/>
              <a:defRPr sz="900"/>
            </a:lvl4pPr>
            <a:lvl5pPr marL="1371418" indent="0">
              <a:buNone/>
              <a:defRPr sz="900"/>
            </a:lvl5pPr>
          </a:lstStyle>
          <a:p>
            <a:pPr lvl="0"/>
            <a:r>
              <a:rPr kumimoji="1" lang="en-US" altLang="ja-JP"/>
              <a:t>Text goes here</a:t>
            </a:r>
            <a:endParaRPr kumimoji="1" lang="ja-JP" alt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E6CC5FD-BAA6-5649-A0B2-17ED64E68728}"/>
              </a:ext>
            </a:extLst>
          </p:cNvPr>
          <p:cNvCxnSpPr>
            <a:cxnSpLocks/>
          </p:cNvCxnSpPr>
          <p:nvPr userDrawn="1"/>
        </p:nvCxnSpPr>
        <p:spPr>
          <a:xfrm>
            <a:off x="-44244" y="1589999"/>
            <a:ext cx="505097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51758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-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F2D13D7E-6FCF-D642-A6AE-179414B7CE4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5143500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685709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685709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/>
              <a:t>Click icon to add picture</a:t>
            </a:r>
            <a:endParaRPr kumimoji="1" lang="ja-JP" alt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0980D6B3-E435-4E46-9B88-AD927CE1FB34}"/>
              </a:ext>
            </a:extLst>
          </p:cNvPr>
          <p:cNvSpPr txBox="1">
            <a:spLocks/>
          </p:cNvSpPr>
          <p:nvPr userDrawn="1"/>
        </p:nvSpPr>
        <p:spPr>
          <a:xfrm>
            <a:off x="457200" y="4767264"/>
            <a:ext cx="3805084" cy="2738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000" b="1" i="0" kern="1200" cap="all" baseline="0">
                <a:solidFill>
                  <a:schemeClr val="tx1"/>
                </a:solidFill>
                <a:latin typeface="Helvetica 77 Bold Condensed" panose="02000503000000020004" pitchFamily="2" charset="0"/>
                <a:ea typeface="Helvetica 77 Bold Condensed" panose="02000503000000020004" pitchFamily="2" charset="0"/>
                <a:cs typeface="Helvetica 77 Bold Condensed" panose="02000503000000020004" pitchFamily="2" charset="0"/>
              </a:defRPr>
            </a:lvl1pPr>
          </a:lstStyle>
          <a:p>
            <a:r>
              <a:rPr kumimoji="1" lang="en-US" altLang="ja-JP" sz="800">
                <a:solidFill>
                  <a:schemeClr val="bg1"/>
                </a:solidFill>
              </a:rPr>
              <a:t>TECHNOLOGY DECISIONS AREN’T BLACK AND WHITE. </a:t>
            </a:r>
            <a:r>
              <a:rPr kumimoji="1" lang="en-US" altLang="ja-JP" sz="800">
                <a:solidFill>
                  <a:schemeClr val="accent1"/>
                </a:solidFill>
              </a:rPr>
              <a:t>THINK RED.</a:t>
            </a:r>
            <a:endParaRPr lang="en-US" sz="80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5A499AC-5A0F-8449-A6F2-0E14F33F8395}"/>
              </a:ext>
            </a:extLst>
          </p:cNvPr>
          <p:cNvCxnSpPr>
            <a:cxnSpLocks/>
          </p:cNvCxnSpPr>
          <p:nvPr userDrawn="1"/>
        </p:nvCxnSpPr>
        <p:spPr>
          <a:xfrm>
            <a:off x="498999" y="4767263"/>
            <a:ext cx="814477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980468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261203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E493E-5B90-4F97-9D21-21C7DD49F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C16A42-7082-4595-8ED7-23C607A0DB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DFABB0-C766-4439-A585-F56169E31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0BDA4-422F-48B7-8139-9BE2866A4678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54A358-4853-448F-AD81-34DD9584A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0A1A2D-09AE-457B-B094-F96B4681C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A8131-8D28-47E1-80AD-66C822B34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53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Slide (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724DAAA-A9FE-2745-946C-C0FF8D0B77A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2969" y="2184612"/>
            <a:ext cx="4059031" cy="936625"/>
          </a:xfrm>
        </p:spPr>
        <p:txBody>
          <a:bodyPr anchor="b" anchorCtr="0">
            <a:noAutofit/>
          </a:bodyPr>
          <a:lstStyle>
            <a:lvl1pPr marL="0" indent="0">
              <a:lnSpc>
                <a:spcPct val="80000"/>
              </a:lnSpc>
              <a:spcBef>
                <a:spcPts val="240"/>
              </a:spcBef>
              <a:buNone/>
              <a:defRPr sz="6000" b="1" i="0" cap="all" baseline="0">
                <a:solidFill>
                  <a:schemeClr val="accent1"/>
                </a:solidFill>
                <a:latin typeface="Helvetica 77 Bold Condensed" panose="02000503000000020004" pitchFamily="2" charset="0"/>
                <a:ea typeface="Helvetica 77 Bold Condensed" panose="02000503000000020004" pitchFamily="2" charset="0"/>
                <a:cs typeface="Helvetica 77 Bold Condensed" panose="02000503000000020004" pitchFamily="2" charset="0"/>
              </a:defRPr>
            </a:lvl1pPr>
            <a:lvl2pPr marL="287338" indent="0">
              <a:buNone/>
              <a:defRPr sz="6000" b="1" i="0">
                <a:latin typeface="Helvetica 77 Bold Condensed" panose="02000503000000020004" pitchFamily="2" charset="0"/>
                <a:ea typeface="Helvetica 77 Bold Condensed" panose="02000503000000020004" pitchFamily="2" charset="0"/>
                <a:cs typeface="Helvetica 77 Bold Condensed" panose="02000503000000020004" pitchFamily="2" charset="0"/>
              </a:defRPr>
            </a:lvl2pPr>
            <a:lvl3pPr marL="749300" indent="0">
              <a:buNone/>
              <a:defRPr sz="6000" b="1" i="0">
                <a:latin typeface="Helvetica 77 Bold Condensed" panose="02000503000000020004" pitchFamily="2" charset="0"/>
                <a:ea typeface="Helvetica 77 Bold Condensed" panose="02000503000000020004" pitchFamily="2" charset="0"/>
                <a:cs typeface="Helvetica 77 Bold Condensed" panose="02000503000000020004" pitchFamily="2" charset="0"/>
              </a:defRPr>
            </a:lvl3pPr>
            <a:lvl4pPr marL="1146175" indent="0">
              <a:buNone/>
              <a:defRPr sz="6000" b="1" i="0">
                <a:latin typeface="Helvetica 77 Bold Condensed" panose="02000503000000020004" pitchFamily="2" charset="0"/>
                <a:ea typeface="Helvetica 77 Bold Condensed" panose="02000503000000020004" pitchFamily="2" charset="0"/>
                <a:cs typeface="Helvetica 77 Bold Condensed" panose="02000503000000020004" pitchFamily="2" charset="0"/>
              </a:defRPr>
            </a:lvl4pPr>
            <a:lvl5pPr marL="1828800" indent="0">
              <a:buNone/>
              <a:defRPr sz="6000" b="1" i="0">
                <a:latin typeface="Helvetica 77 Bold Condensed" panose="02000503000000020004" pitchFamily="2" charset="0"/>
                <a:ea typeface="Helvetica 77 Bold Condensed" panose="02000503000000020004" pitchFamily="2" charset="0"/>
                <a:cs typeface="Helvetica 77 Bold Condensed" panose="02000503000000020004" pitchFamily="2" charset="0"/>
              </a:defRPr>
            </a:lvl5pPr>
          </a:lstStyle>
          <a:p>
            <a:pPr lvl="0"/>
            <a:r>
              <a:rPr lang="en-US"/>
              <a:t>AGENDA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02763102-E5F9-1B47-9654-1362DAE6FA2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512249" y="0"/>
            <a:ext cx="3233546" cy="5143500"/>
          </a:xfrm>
        </p:spPr>
        <p:txBody>
          <a:bodyPr anchor="ctr" anchorCtr="0">
            <a:noAutofit/>
          </a:bodyPr>
          <a:lstStyle>
            <a:lvl1pPr marL="233363" indent="-233363" algn="l">
              <a:lnSpc>
                <a:spcPct val="110000"/>
              </a:lnSpc>
              <a:buFont typeface="System Font Regular"/>
              <a:buChar char="+"/>
              <a:tabLst/>
              <a:defRPr sz="2000" b="0" i="0">
                <a:solidFill>
                  <a:schemeClr val="tx1"/>
                </a:solidFill>
                <a:latin typeface="Helvetica 57 Condensed" pitchFamily="2" charset="0"/>
              </a:defRPr>
            </a:lvl1pPr>
            <a:lvl2pPr marL="287338" indent="0" algn="l">
              <a:lnSpc>
                <a:spcPct val="110000"/>
              </a:lnSpc>
              <a:buNone/>
              <a:defRPr sz="2000" b="0" i="0">
                <a:solidFill>
                  <a:schemeClr val="accent3"/>
                </a:solidFill>
                <a:latin typeface="Helvetica 57 Condensed" pitchFamily="2" charset="0"/>
              </a:defRPr>
            </a:lvl2pPr>
            <a:lvl3pPr marL="749300" indent="0" algn="l">
              <a:lnSpc>
                <a:spcPct val="110000"/>
              </a:lnSpc>
              <a:buNone/>
              <a:defRPr sz="2000" b="0" i="0">
                <a:solidFill>
                  <a:schemeClr val="accent3"/>
                </a:solidFill>
                <a:latin typeface="Helvetica 57 Condensed" pitchFamily="2" charset="0"/>
              </a:defRPr>
            </a:lvl3pPr>
            <a:lvl4pPr marL="1146175" indent="0" algn="l">
              <a:lnSpc>
                <a:spcPct val="110000"/>
              </a:lnSpc>
              <a:buNone/>
              <a:defRPr sz="2000" b="0" i="0">
                <a:solidFill>
                  <a:schemeClr val="accent3"/>
                </a:solidFill>
                <a:latin typeface="Helvetica 57 Condensed" pitchFamily="2" charset="0"/>
              </a:defRPr>
            </a:lvl4pPr>
            <a:lvl5pPr marL="1828800" indent="0" algn="l">
              <a:lnSpc>
                <a:spcPct val="110000"/>
              </a:lnSpc>
              <a:buNone/>
              <a:defRPr sz="2000" b="0" i="0">
                <a:solidFill>
                  <a:schemeClr val="accent3"/>
                </a:solidFill>
                <a:latin typeface="Helvetica 57 Condensed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4320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 Slide (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B5EE47A2-F786-E34B-A4B7-F4CA11D5C53C}"/>
              </a:ext>
            </a:extLst>
          </p:cNvPr>
          <p:cNvGrpSpPr/>
          <p:nvPr userDrawn="1"/>
        </p:nvGrpSpPr>
        <p:grpSpPr>
          <a:xfrm>
            <a:off x="0" y="-792"/>
            <a:ext cx="9182123" cy="5143897"/>
            <a:chOff x="5888685" y="-792"/>
            <a:chExt cx="3255317" cy="5143897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34A1FE7-C766-E648-A18D-CD9744888AEA}"/>
                </a:ext>
              </a:extLst>
            </p:cNvPr>
            <p:cNvSpPr/>
            <p:nvPr/>
          </p:nvSpPr>
          <p:spPr>
            <a:xfrm>
              <a:off x="5888685" y="-792"/>
              <a:ext cx="3255317" cy="514389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kumimoji="1" lang="ja-JP" altLang="en-US" sz="450" b="0" i="0">
                <a:latin typeface="Arial" panose="020B0604020202020204" pitchFamily="34" charset="0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116387A-9230-8740-BDBA-776D6ACA5F81}"/>
                </a:ext>
              </a:extLst>
            </p:cNvPr>
            <p:cNvSpPr/>
            <p:nvPr/>
          </p:nvSpPr>
          <p:spPr>
            <a:xfrm>
              <a:off x="5888685" y="-792"/>
              <a:ext cx="3255317" cy="5143897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100000">
                  <a:schemeClr val="tx1">
                    <a:alpha val="44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kumimoji="1" lang="ja-JP" altLang="en-US" sz="450" b="0" i="0">
                <a:latin typeface="Arial" panose="020B0604020202020204" pitchFamily="34" charset="0"/>
              </a:endParaRPr>
            </a:p>
          </p:txBody>
        </p:sp>
      </p:grp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724DAAA-A9FE-2745-946C-C0FF8D0B77A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2969" y="2184612"/>
            <a:ext cx="4059031" cy="936625"/>
          </a:xfrm>
        </p:spPr>
        <p:txBody>
          <a:bodyPr anchor="b" anchorCtr="0">
            <a:noAutofit/>
          </a:bodyPr>
          <a:lstStyle>
            <a:lvl1pPr marL="0" indent="0">
              <a:lnSpc>
                <a:spcPct val="80000"/>
              </a:lnSpc>
              <a:spcBef>
                <a:spcPts val="240"/>
              </a:spcBef>
              <a:buNone/>
              <a:defRPr sz="6000" b="1" i="0" cap="all" baseline="0">
                <a:solidFill>
                  <a:schemeClr val="bg1"/>
                </a:solidFill>
                <a:latin typeface="Helvetica 77 Bold Condensed" panose="02000503000000020004" pitchFamily="2" charset="0"/>
                <a:ea typeface="Helvetica 77 Bold Condensed" panose="02000503000000020004" pitchFamily="2" charset="0"/>
                <a:cs typeface="Helvetica 77 Bold Condensed" panose="02000503000000020004" pitchFamily="2" charset="0"/>
              </a:defRPr>
            </a:lvl1pPr>
            <a:lvl2pPr marL="287338" indent="0">
              <a:buNone/>
              <a:defRPr sz="6000" b="1" i="0">
                <a:latin typeface="Helvetica 77 Bold Condensed" panose="02000503000000020004" pitchFamily="2" charset="0"/>
                <a:ea typeface="Helvetica 77 Bold Condensed" panose="02000503000000020004" pitchFamily="2" charset="0"/>
                <a:cs typeface="Helvetica 77 Bold Condensed" panose="02000503000000020004" pitchFamily="2" charset="0"/>
              </a:defRPr>
            </a:lvl2pPr>
            <a:lvl3pPr marL="749300" indent="0">
              <a:buNone/>
              <a:defRPr sz="6000" b="1" i="0">
                <a:latin typeface="Helvetica 77 Bold Condensed" panose="02000503000000020004" pitchFamily="2" charset="0"/>
                <a:ea typeface="Helvetica 77 Bold Condensed" panose="02000503000000020004" pitchFamily="2" charset="0"/>
                <a:cs typeface="Helvetica 77 Bold Condensed" panose="02000503000000020004" pitchFamily="2" charset="0"/>
              </a:defRPr>
            </a:lvl3pPr>
            <a:lvl4pPr marL="1146175" indent="0">
              <a:buNone/>
              <a:defRPr sz="6000" b="1" i="0">
                <a:latin typeface="Helvetica 77 Bold Condensed" panose="02000503000000020004" pitchFamily="2" charset="0"/>
                <a:ea typeface="Helvetica 77 Bold Condensed" panose="02000503000000020004" pitchFamily="2" charset="0"/>
                <a:cs typeface="Helvetica 77 Bold Condensed" panose="02000503000000020004" pitchFamily="2" charset="0"/>
              </a:defRPr>
            </a:lvl4pPr>
            <a:lvl5pPr marL="1828800" indent="0">
              <a:buNone/>
              <a:defRPr sz="6000" b="1" i="0">
                <a:latin typeface="Helvetica 77 Bold Condensed" panose="02000503000000020004" pitchFamily="2" charset="0"/>
                <a:ea typeface="Helvetica 77 Bold Condensed" panose="02000503000000020004" pitchFamily="2" charset="0"/>
                <a:cs typeface="Helvetica 77 Bold Condensed" panose="02000503000000020004" pitchFamily="2" charset="0"/>
              </a:defRPr>
            </a:lvl5pPr>
          </a:lstStyle>
          <a:p>
            <a:pPr lvl="0"/>
            <a:r>
              <a:rPr lang="en-US"/>
              <a:t>AGENDA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02763102-E5F9-1B47-9654-1362DAE6FA2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512249" y="0"/>
            <a:ext cx="3233546" cy="5143500"/>
          </a:xfrm>
        </p:spPr>
        <p:txBody>
          <a:bodyPr anchor="ctr" anchorCtr="0">
            <a:noAutofit/>
          </a:bodyPr>
          <a:lstStyle>
            <a:lvl1pPr marL="233363" indent="-233363" algn="l">
              <a:lnSpc>
                <a:spcPct val="110000"/>
              </a:lnSpc>
              <a:buClr>
                <a:schemeClr val="bg1"/>
              </a:buClr>
              <a:buFont typeface="System Font Regular"/>
              <a:buChar char="+"/>
              <a:tabLst/>
              <a:defRPr sz="2000" b="0" i="0">
                <a:solidFill>
                  <a:schemeClr val="bg1"/>
                </a:solidFill>
                <a:latin typeface="Helvetica 57 Condensed" pitchFamily="2" charset="0"/>
              </a:defRPr>
            </a:lvl1pPr>
            <a:lvl2pPr marL="287338" indent="0" algn="l">
              <a:lnSpc>
                <a:spcPct val="110000"/>
              </a:lnSpc>
              <a:buNone/>
              <a:defRPr sz="2000" b="0" i="0">
                <a:solidFill>
                  <a:schemeClr val="accent3"/>
                </a:solidFill>
                <a:latin typeface="Helvetica 57 Condensed" pitchFamily="2" charset="0"/>
              </a:defRPr>
            </a:lvl2pPr>
            <a:lvl3pPr marL="749300" indent="0" algn="l">
              <a:lnSpc>
                <a:spcPct val="110000"/>
              </a:lnSpc>
              <a:buNone/>
              <a:defRPr sz="2000" b="0" i="0">
                <a:solidFill>
                  <a:schemeClr val="accent3"/>
                </a:solidFill>
                <a:latin typeface="Helvetica 57 Condensed" pitchFamily="2" charset="0"/>
              </a:defRPr>
            </a:lvl3pPr>
            <a:lvl4pPr marL="1146175" indent="0" algn="l">
              <a:lnSpc>
                <a:spcPct val="110000"/>
              </a:lnSpc>
              <a:buNone/>
              <a:defRPr sz="2000" b="0" i="0">
                <a:solidFill>
                  <a:schemeClr val="accent3"/>
                </a:solidFill>
                <a:latin typeface="Helvetica 57 Condensed" pitchFamily="2" charset="0"/>
              </a:defRPr>
            </a:lvl4pPr>
            <a:lvl5pPr marL="1828800" indent="0" algn="l">
              <a:lnSpc>
                <a:spcPct val="110000"/>
              </a:lnSpc>
              <a:buNone/>
              <a:defRPr sz="2000" b="0" i="0">
                <a:solidFill>
                  <a:schemeClr val="accent3"/>
                </a:solidFill>
                <a:latin typeface="Helvetica 57 Condensed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70769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Divider Slide (Black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2461BE13-9689-3C4B-A869-B3C26DD9A09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66906" y="4239397"/>
            <a:ext cx="1410187" cy="455140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724DAAA-A9FE-2745-946C-C0FF8D0B77A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667668" y="1897659"/>
            <a:ext cx="5808662" cy="936625"/>
          </a:xfrm>
        </p:spPr>
        <p:txBody>
          <a:bodyPr anchor="b" anchorCtr="0">
            <a:noAutofit/>
          </a:bodyPr>
          <a:lstStyle>
            <a:lvl1pPr marL="0" indent="0" algn="ctr">
              <a:lnSpc>
                <a:spcPct val="80000"/>
              </a:lnSpc>
              <a:spcBef>
                <a:spcPts val="240"/>
              </a:spcBef>
              <a:buNone/>
              <a:defRPr sz="6000" b="1" i="0" cap="all" baseline="0">
                <a:solidFill>
                  <a:schemeClr val="accent1"/>
                </a:solidFill>
                <a:latin typeface="Helvetica 77 Bold Condensed" panose="02000503000000020004" pitchFamily="2" charset="0"/>
                <a:ea typeface="Helvetica 77 Bold Condensed" panose="02000503000000020004" pitchFamily="2" charset="0"/>
                <a:cs typeface="Helvetica 77 Bold Condensed" panose="02000503000000020004" pitchFamily="2" charset="0"/>
              </a:defRPr>
            </a:lvl1pPr>
            <a:lvl2pPr marL="287338" indent="0">
              <a:buNone/>
              <a:defRPr sz="6000" b="1" i="0">
                <a:latin typeface="Helvetica 77 Bold Condensed" panose="02000503000000020004" pitchFamily="2" charset="0"/>
                <a:ea typeface="Helvetica 77 Bold Condensed" panose="02000503000000020004" pitchFamily="2" charset="0"/>
                <a:cs typeface="Helvetica 77 Bold Condensed" panose="02000503000000020004" pitchFamily="2" charset="0"/>
              </a:defRPr>
            </a:lvl2pPr>
            <a:lvl3pPr marL="749300" indent="0">
              <a:buNone/>
              <a:defRPr sz="6000" b="1" i="0">
                <a:latin typeface="Helvetica 77 Bold Condensed" panose="02000503000000020004" pitchFamily="2" charset="0"/>
                <a:ea typeface="Helvetica 77 Bold Condensed" panose="02000503000000020004" pitchFamily="2" charset="0"/>
                <a:cs typeface="Helvetica 77 Bold Condensed" panose="02000503000000020004" pitchFamily="2" charset="0"/>
              </a:defRPr>
            </a:lvl3pPr>
            <a:lvl4pPr marL="1146175" indent="0">
              <a:buNone/>
              <a:defRPr sz="6000" b="1" i="0">
                <a:latin typeface="Helvetica 77 Bold Condensed" panose="02000503000000020004" pitchFamily="2" charset="0"/>
                <a:ea typeface="Helvetica 77 Bold Condensed" panose="02000503000000020004" pitchFamily="2" charset="0"/>
                <a:cs typeface="Helvetica 77 Bold Condensed" panose="02000503000000020004" pitchFamily="2" charset="0"/>
              </a:defRPr>
            </a:lvl4pPr>
            <a:lvl5pPr marL="1828800" indent="0">
              <a:buNone/>
              <a:defRPr sz="6000" b="1" i="0">
                <a:latin typeface="Helvetica 77 Bold Condensed" panose="02000503000000020004" pitchFamily="2" charset="0"/>
                <a:ea typeface="Helvetica 77 Bold Condensed" panose="02000503000000020004" pitchFamily="2" charset="0"/>
                <a:cs typeface="Helvetica 77 Bold Condensed" panose="02000503000000020004" pitchFamily="2" charset="0"/>
              </a:defRPr>
            </a:lvl5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9ECE550-A96C-3B47-834C-A394B8BA579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650206" y="2791636"/>
            <a:ext cx="5843587" cy="1308415"/>
          </a:xfrm>
        </p:spPr>
        <p:txBody>
          <a:bodyPr>
            <a:noAutofit/>
          </a:bodyPr>
          <a:lstStyle>
            <a:lvl1pPr marL="0" indent="0" algn="ctr">
              <a:lnSpc>
                <a:spcPct val="110000"/>
              </a:lnSpc>
              <a:buNone/>
              <a:defRPr sz="2000" b="0" i="0">
                <a:solidFill>
                  <a:schemeClr val="bg1"/>
                </a:solidFill>
                <a:latin typeface="Helvetica 57 Condensed" pitchFamily="2" charset="0"/>
              </a:defRPr>
            </a:lvl1pPr>
            <a:lvl2pPr marL="287338" indent="0" algn="l">
              <a:lnSpc>
                <a:spcPct val="110000"/>
              </a:lnSpc>
              <a:buNone/>
              <a:defRPr sz="2000" b="0" i="0">
                <a:solidFill>
                  <a:schemeClr val="accent3"/>
                </a:solidFill>
                <a:latin typeface="Helvetica 57 Condensed" pitchFamily="2" charset="0"/>
              </a:defRPr>
            </a:lvl2pPr>
            <a:lvl3pPr marL="749300" indent="0" algn="l">
              <a:lnSpc>
                <a:spcPct val="110000"/>
              </a:lnSpc>
              <a:buNone/>
              <a:defRPr sz="2000" b="0" i="0">
                <a:solidFill>
                  <a:schemeClr val="accent3"/>
                </a:solidFill>
                <a:latin typeface="Helvetica 57 Condensed" pitchFamily="2" charset="0"/>
              </a:defRPr>
            </a:lvl3pPr>
            <a:lvl4pPr marL="1146175" indent="0" algn="l">
              <a:lnSpc>
                <a:spcPct val="110000"/>
              </a:lnSpc>
              <a:buNone/>
              <a:defRPr sz="2000" b="0" i="0">
                <a:solidFill>
                  <a:schemeClr val="accent3"/>
                </a:solidFill>
                <a:latin typeface="Helvetica 57 Condensed" pitchFamily="2" charset="0"/>
              </a:defRPr>
            </a:lvl4pPr>
            <a:lvl5pPr marL="1828800" indent="0" algn="l">
              <a:lnSpc>
                <a:spcPct val="110000"/>
              </a:lnSpc>
              <a:buNone/>
              <a:defRPr sz="2000" b="0" i="0">
                <a:solidFill>
                  <a:schemeClr val="accent3"/>
                </a:solidFill>
                <a:latin typeface="Helvetica 57 Condensed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3250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Divider Slide (Red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C3709E17-D0CF-8C43-8B45-65D1FF9C4323}"/>
              </a:ext>
            </a:extLst>
          </p:cNvPr>
          <p:cNvGrpSpPr/>
          <p:nvPr userDrawn="1"/>
        </p:nvGrpSpPr>
        <p:grpSpPr>
          <a:xfrm>
            <a:off x="0" y="-792"/>
            <a:ext cx="9182123" cy="5143897"/>
            <a:chOff x="5888685" y="-792"/>
            <a:chExt cx="3255317" cy="5143897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84C790E-7D61-CB40-B3B5-E00DD42C6918}"/>
                </a:ext>
              </a:extLst>
            </p:cNvPr>
            <p:cNvSpPr/>
            <p:nvPr/>
          </p:nvSpPr>
          <p:spPr>
            <a:xfrm>
              <a:off x="5888685" y="-792"/>
              <a:ext cx="3255317" cy="514389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kumimoji="1" lang="ja-JP" altLang="en-US" sz="450" b="0" i="0">
                <a:latin typeface="Arial" panose="020B0604020202020204" pitchFamily="34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A72BCA9-2763-284A-B0B2-E89B46B437B2}"/>
                </a:ext>
              </a:extLst>
            </p:cNvPr>
            <p:cNvSpPr/>
            <p:nvPr/>
          </p:nvSpPr>
          <p:spPr>
            <a:xfrm>
              <a:off x="5888685" y="-792"/>
              <a:ext cx="3255317" cy="5143897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100000">
                  <a:schemeClr val="tx1">
                    <a:alpha val="44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kumimoji="1" lang="ja-JP" altLang="en-US" sz="450" b="0" i="0">
                <a:latin typeface="Arial" panose="020B0604020202020204" pitchFamily="34" charset="0"/>
              </a:endParaRPr>
            </a:p>
          </p:txBody>
        </p:sp>
      </p:grp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724DAAA-A9FE-2745-946C-C0FF8D0B77A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667668" y="1897659"/>
            <a:ext cx="5808662" cy="936625"/>
          </a:xfrm>
        </p:spPr>
        <p:txBody>
          <a:bodyPr anchor="b" anchorCtr="0">
            <a:noAutofit/>
          </a:bodyPr>
          <a:lstStyle>
            <a:lvl1pPr marL="0" indent="0" algn="ctr">
              <a:lnSpc>
                <a:spcPct val="80000"/>
              </a:lnSpc>
              <a:spcBef>
                <a:spcPts val="240"/>
              </a:spcBef>
              <a:buNone/>
              <a:defRPr sz="6000" b="1" i="0" cap="all" baseline="0">
                <a:solidFill>
                  <a:schemeClr val="bg1"/>
                </a:solidFill>
                <a:latin typeface="Helvetica 77 Bold Condensed" panose="02000503000000020004" pitchFamily="2" charset="0"/>
                <a:ea typeface="Helvetica 77 Bold Condensed" panose="02000503000000020004" pitchFamily="2" charset="0"/>
                <a:cs typeface="Helvetica 77 Bold Condensed" panose="02000503000000020004" pitchFamily="2" charset="0"/>
              </a:defRPr>
            </a:lvl1pPr>
            <a:lvl2pPr marL="287338" indent="0">
              <a:buNone/>
              <a:defRPr sz="6000" b="1" i="0">
                <a:latin typeface="Helvetica 77 Bold Condensed" panose="02000503000000020004" pitchFamily="2" charset="0"/>
                <a:ea typeface="Helvetica 77 Bold Condensed" panose="02000503000000020004" pitchFamily="2" charset="0"/>
                <a:cs typeface="Helvetica 77 Bold Condensed" panose="02000503000000020004" pitchFamily="2" charset="0"/>
              </a:defRPr>
            </a:lvl2pPr>
            <a:lvl3pPr marL="749300" indent="0">
              <a:buNone/>
              <a:defRPr sz="6000" b="1" i="0">
                <a:latin typeface="Helvetica 77 Bold Condensed" panose="02000503000000020004" pitchFamily="2" charset="0"/>
                <a:ea typeface="Helvetica 77 Bold Condensed" panose="02000503000000020004" pitchFamily="2" charset="0"/>
                <a:cs typeface="Helvetica 77 Bold Condensed" panose="02000503000000020004" pitchFamily="2" charset="0"/>
              </a:defRPr>
            </a:lvl3pPr>
            <a:lvl4pPr marL="1146175" indent="0">
              <a:buNone/>
              <a:defRPr sz="6000" b="1" i="0">
                <a:latin typeface="Helvetica 77 Bold Condensed" panose="02000503000000020004" pitchFamily="2" charset="0"/>
                <a:ea typeface="Helvetica 77 Bold Condensed" panose="02000503000000020004" pitchFamily="2" charset="0"/>
                <a:cs typeface="Helvetica 77 Bold Condensed" panose="02000503000000020004" pitchFamily="2" charset="0"/>
              </a:defRPr>
            </a:lvl4pPr>
            <a:lvl5pPr marL="1828800" indent="0">
              <a:buNone/>
              <a:defRPr sz="6000" b="1" i="0">
                <a:latin typeface="Helvetica 77 Bold Condensed" panose="02000503000000020004" pitchFamily="2" charset="0"/>
                <a:ea typeface="Helvetica 77 Bold Condensed" panose="02000503000000020004" pitchFamily="2" charset="0"/>
                <a:cs typeface="Helvetica 77 Bold Condensed" panose="02000503000000020004" pitchFamily="2" charset="0"/>
              </a:defRPr>
            </a:lvl5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9ECE550-A96C-3B47-834C-A394B8BA579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650206" y="2791636"/>
            <a:ext cx="5843587" cy="1323163"/>
          </a:xfrm>
        </p:spPr>
        <p:txBody>
          <a:bodyPr>
            <a:noAutofit/>
          </a:bodyPr>
          <a:lstStyle>
            <a:lvl1pPr marL="0" indent="0" algn="ctr">
              <a:lnSpc>
                <a:spcPct val="110000"/>
              </a:lnSpc>
              <a:buNone/>
              <a:defRPr sz="2000" b="0" i="0">
                <a:solidFill>
                  <a:schemeClr val="bg1"/>
                </a:solidFill>
                <a:latin typeface="Helvetica 57 Condensed" pitchFamily="2" charset="0"/>
              </a:defRPr>
            </a:lvl1pPr>
            <a:lvl2pPr marL="287338" indent="0" algn="l">
              <a:lnSpc>
                <a:spcPct val="110000"/>
              </a:lnSpc>
              <a:buNone/>
              <a:defRPr sz="2000" b="0" i="0">
                <a:solidFill>
                  <a:schemeClr val="accent3"/>
                </a:solidFill>
                <a:latin typeface="Helvetica 57 Condensed" pitchFamily="2" charset="0"/>
              </a:defRPr>
            </a:lvl2pPr>
            <a:lvl3pPr marL="749300" indent="0" algn="l">
              <a:lnSpc>
                <a:spcPct val="110000"/>
              </a:lnSpc>
              <a:buNone/>
              <a:defRPr sz="2000" b="0" i="0">
                <a:solidFill>
                  <a:schemeClr val="accent3"/>
                </a:solidFill>
                <a:latin typeface="Helvetica 57 Condensed" pitchFamily="2" charset="0"/>
              </a:defRPr>
            </a:lvl3pPr>
            <a:lvl4pPr marL="1146175" indent="0" algn="l">
              <a:lnSpc>
                <a:spcPct val="110000"/>
              </a:lnSpc>
              <a:buNone/>
              <a:defRPr sz="2000" b="0" i="0">
                <a:solidFill>
                  <a:schemeClr val="accent3"/>
                </a:solidFill>
                <a:latin typeface="Helvetica 57 Condensed" pitchFamily="2" charset="0"/>
              </a:defRPr>
            </a:lvl4pPr>
            <a:lvl5pPr marL="1828800" indent="0" algn="l">
              <a:lnSpc>
                <a:spcPct val="110000"/>
              </a:lnSpc>
              <a:buNone/>
              <a:defRPr sz="2000" b="0" i="0">
                <a:solidFill>
                  <a:schemeClr val="accent3"/>
                </a:solidFill>
                <a:latin typeface="Helvetica 57 Condensed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572CB1E-E803-584F-9744-D8306A2C94B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66905" y="4239397"/>
            <a:ext cx="1410187" cy="455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811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Single Column (Black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999" y="411274"/>
            <a:ext cx="8144778" cy="460667"/>
          </a:xfrm>
        </p:spPr>
        <p:txBody>
          <a:bodyPr anchor="b" anchorCtr="0">
            <a:no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798" y="1122366"/>
            <a:ext cx="8102979" cy="3394472"/>
          </a:xfr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7644B522-22A9-1F4C-941E-2D2A60A6644F}"/>
              </a:ext>
            </a:extLst>
          </p:cNvPr>
          <p:cNvSpPr txBox="1">
            <a:spLocks/>
          </p:cNvSpPr>
          <p:nvPr userDrawn="1"/>
        </p:nvSpPr>
        <p:spPr>
          <a:xfrm>
            <a:off x="457200" y="4767264"/>
            <a:ext cx="3805084" cy="2738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000" b="1" i="0" kern="1200" cap="all" baseline="0">
                <a:solidFill>
                  <a:schemeClr val="tx1"/>
                </a:solidFill>
                <a:latin typeface="Helvetica 77 Bold Condensed" panose="02000503000000020004" pitchFamily="2" charset="0"/>
                <a:ea typeface="Helvetica 77 Bold Condensed" panose="02000503000000020004" pitchFamily="2" charset="0"/>
                <a:cs typeface="Helvetica 77 Bold Condensed" panose="02000503000000020004" pitchFamily="2" charset="0"/>
              </a:defRPr>
            </a:lvl1pPr>
          </a:lstStyle>
          <a:p>
            <a:r>
              <a:rPr kumimoji="1" lang="en-US" altLang="ja-JP" sz="800">
                <a:solidFill>
                  <a:schemeClr val="bg1"/>
                </a:solidFill>
              </a:rPr>
              <a:t>TECHNOLOGY DECISIONS AREN’T BLACK AND WHITE. </a:t>
            </a:r>
            <a:r>
              <a:rPr kumimoji="1" lang="en-US" altLang="ja-JP" sz="800">
                <a:solidFill>
                  <a:schemeClr val="accent1"/>
                </a:solidFill>
              </a:rPr>
              <a:t>THINK RED.</a:t>
            </a:r>
            <a:endParaRPr lang="en-US" sz="80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B6521A0-DD35-0044-9A1A-1EEE4DAFA0DB}"/>
              </a:ext>
            </a:extLst>
          </p:cNvPr>
          <p:cNvCxnSpPr>
            <a:cxnSpLocks/>
          </p:cNvCxnSpPr>
          <p:nvPr userDrawn="1"/>
        </p:nvCxnSpPr>
        <p:spPr>
          <a:xfrm>
            <a:off x="498999" y="4767263"/>
            <a:ext cx="814477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559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-Single Column Side by Side (White)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676" y="411277"/>
            <a:ext cx="2557718" cy="4082125"/>
          </a:xfrm>
        </p:spPr>
        <p:txBody>
          <a:bodyPr anchor="ctr" anchorCtr="0">
            <a:no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2284" y="411273"/>
            <a:ext cx="4381493" cy="4082125"/>
          </a:xfr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A9911479-B1A9-484E-8A28-1F685F8B698A}"/>
              </a:ext>
            </a:extLst>
          </p:cNvPr>
          <p:cNvSpPr txBox="1">
            <a:spLocks/>
          </p:cNvSpPr>
          <p:nvPr userDrawn="1"/>
        </p:nvSpPr>
        <p:spPr>
          <a:xfrm>
            <a:off x="457200" y="4767264"/>
            <a:ext cx="3805084" cy="2738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000" b="1" i="0" kern="1200" cap="all" baseline="0">
                <a:solidFill>
                  <a:schemeClr val="tx1"/>
                </a:solidFill>
                <a:latin typeface="Helvetica 77 Bold Condensed" panose="02000503000000020004" pitchFamily="2" charset="0"/>
                <a:ea typeface="Helvetica 77 Bold Condensed" panose="02000503000000020004" pitchFamily="2" charset="0"/>
                <a:cs typeface="Helvetica 77 Bold Condensed" panose="02000503000000020004" pitchFamily="2" charset="0"/>
              </a:defRPr>
            </a:lvl1pPr>
          </a:lstStyle>
          <a:p>
            <a:r>
              <a:rPr kumimoji="1" lang="en-US" altLang="ja-JP" sz="800">
                <a:solidFill>
                  <a:schemeClr val="bg1"/>
                </a:solidFill>
              </a:rPr>
              <a:t>TECHNOLOGY DECISIONS AREN’T BLACK AND WHITE. </a:t>
            </a:r>
            <a:r>
              <a:rPr kumimoji="1" lang="en-US" altLang="ja-JP" sz="800">
                <a:solidFill>
                  <a:schemeClr val="accent1"/>
                </a:solidFill>
              </a:rPr>
              <a:t>THINK RED.</a:t>
            </a:r>
            <a:endParaRPr lang="en-US" sz="80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41B04D3-A9D2-1942-BA8B-63945EB8EA08}"/>
              </a:ext>
            </a:extLst>
          </p:cNvPr>
          <p:cNvCxnSpPr>
            <a:cxnSpLocks/>
          </p:cNvCxnSpPr>
          <p:nvPr userDrawn="1"/>
        </p:nvCxnSpPr>
        <p:spPr>
          <a:xfrm>
            <a:off x="498999" y="4767263"/>
            <a:ext cx="814477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9326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Title Only (Black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999" y="411274"/>
            <a:ext cx="8144778" cy="460667"/>
          </a:xfrm>
        </p:spPr>
        <p:txBody>
          <a:bodyPr anchor="b" anchorCtr="0">
            <a:no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6C5FCDFD-4528-7142-B54B-2EDFBBFCD2BE}"/>
              </a:ext>
            </a:extLst>
          </p:cNvPr>
          <p:cNvSpPr txBox="1">
            <a:spLocks/>
          </p:cNvSpPr>
          <p:nvPr userDrawn="1"/>
        </p:nvSpPr>
        <p:spPr>
          <a:xfrm>
            <a:off x="457200" y="4767264"/>
            <a:ext cx="3805084" cy="2738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000" b="1" i="0" kern="1200" cap="all" baseline="0">
                <a:solidFill>
                  <a:schemeClr val="tx1"/>
                </a:solidFill>
                <a:latin typeface="Helvetica 77 Bold Condensed" panose="02000503000000020004" pitchFamily="2" charset="0"/>
                <a:ea typeface="Helvetica 77 Bold Condensed" panose="02000503000000020004" pitchFamily="2" charset="0"/>
                <a:cs typeface="Helvetica 77 Bold Condensed" panose="02000503000000020004" pitchFamily="2" charset="0"/>
              </a:defRPr>
            </a:lvl1pPr>
          </a:lstStyle>
          <a:p>
            <a:r>
              <a:rPr kumimoji="1" lang="en-US" altLang="ja-JP" sz="800">
                <a:solidFill>
                  <a:schemeClr val="bg1"/>
                </a:solidFill>
              </a:rPr>
              <a:t>TECHNOLOGY DECISIONS AREN’T BLACK AND WHITE. </a:t>
            </a:r>
            <a:r>
              <a:rPr kumimoji="1" lang="en-US" altLang="ja-JP" sz="800">
                <a:solidFill>
                  <a:schemeClr val="accent1"/>
                </a:solidFill>
              </a:rPr>
              <a:t>THINK RED.</a:t>
            </a:r>
            <a:endParaRPr lang="en-US" sz="80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76597B5-2C14-A047-8B81-700EC924D4AB}"/>
              </a:ext>
            </a:extLst>
          </p:cNvPr>
          <p:cNvCxnSpPr>
            <a:cxnSpLocks/>
          </p:cNvCxnSpPr>
          <p:nvPr userDrawn="1"/>
        </p:nvCxnSpPr>
        <p:spPr>
          <a:xfrm>
            <a:off x="498999" y="4767263"/>
            <a:ext cx="814477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6743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71133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47187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80" r:id="rId2"/>
    <p:sldLayoutId id="2147483779" r:id="rId3"/>
    <p:sldLayoutId id="2147483781" r:id="rId4"/>
    <p:sldLayoutId id="2147483758" r:id="rId5"/>
    <p:sldLayoutId id="2147483759" r:id="rId6"/>
    <p:sldLayoutId id="2147483769" r:id="rId7"/>
    <p:sldLayoutId id="2147483778" r:id="rId8"/>
    <p:sldLayoutId id="2147483771" r:id="rId9"/>
    <p:sldLayoutId id="2147483772" r:id="rId10"/>
    <p:sldLayoutId id="2147483656" r:id="rId11"/>
    <p:sldLayoutId id="2147483777" r:id="rId12"/>
    <p:sldLayoutId id="2147483658" r:id="rId13"/>
    <p:sldLayoutId id="2147483756" r:id="rId14"/>
    <p:sldLayoutId id="2147483664" r:id="rId15"/>
    <p:sldLayoutId id="2147483773" r:id="rId16"/>
    <p:sldLayoutId id="2147483774" r:id="rId17"/>
    <p:sldLayoutId id="2147483775" r:id="rId18"/>
    <p:sldLayoutId id="2147483776" r:id="rId19"/>
    <p:sldLayoutId id="2147483761" r:id="rId20"/>
    <p:sldLayoutId id="2147483743" r:id="rId21"/>
    <p:sldLayoutId id="2147483742" r:id="rId22"/>
    <p:sldLayoutId id="2147483744" r:id="rId23"/>
    <p:sldLayoutId id="2147483747" r:id="rId24"/>
    <p:sldLayoutId id="2147483745" r:id="rId25"/>
    <p:sldLayoutId id="2147483748" r:id="rId26"/>
    <p:sldLayoutId id="2147483730" r:id="rId27"/>
    <p:sldLayoutId id="2147483782" r:id="rId28"/>
  </p:sldLayoutIdLst>
  <p:txStyles>
    <p:titleStyle>
      <a:lvl1pPr algn="l" defTabSz="457200" rtl="0" eaLnBrk="1" latinLnBrk="0" hangingPunct="1">
        <a:spcBef>
          <a:spcPct val="0"/>
        </a:spcBef>
        <a:buNone/>
        <a:defRPr sz="3000" b="1" i="0" kern="1200" cap="all" baseline="0">
          <a:solidFill>
            <a:schemeClr val="tx1"/>
          </a:solidFill>
          <a:latin typeface="Helvetica 77 Bold Condensed" panose="02000503000000020004" pitchFamily="2" charset="0"/>
          <a:ea typeface="Helvetica 77 Bold Condensed" panose="02000503000000020004" pitchFamily="2" charset="0"/>
          <a:cs typeface="Helvetica 77 Bold Condensed" panose="02000503000000020004" pitchFamily="2" charset="0"/>
        </a:defRPr>
      </a:lvl1pPr>
    </p:titleStyle>
    <p:bodyStyle>
      <a:lvl1pPr marL="173038" indent="-173038" algn="l" defTabSz="457200" rtl="0" eaLnBrk="1" latinLnBrk="0" hangingPunct="1">
        <a:spcBef>
          <a:spcPts val="1080"/>
        </a:spcBef>
        <a:buClr>
          <a:schemeClr val="accent1"/>
        </a:buClr>
        <a:buFont typeface="Arial"/>
        <a:buChar char="•"/>
        <a:tabLst/>
        <a:defRPr sz="2000" kern="1200">
          <a:solidFill>
            <a:schemeClr val="tx1"/>
          </a:solidFill>
          <a:latin typeface="Myriad Pro"/>
          <a:ea typeface="+mn-ea"/>
          <a:cs typeface="Myriad Pro"/>
        </a:defRPr>
      </a:lvl1pPr>
      <a:lvl2pPr marL="519113" indent="-231775" algn="l" defTabSz="457200" rtl="0" eaLnBrk="1" latinLnBrk="0" hangingPunct="1">
        <a:spcBef>
          <a:spcPts val="1080"/>
        </a:spcBef>
        <a:buFont typeface="Arial"/>
        <a:buChar char="–"/>
        <a:tabLst/>
        <a:defRPr sz="1800" kern="1200">
          <a:solidFill>
            <a:schemeClr val="tx1"/>
          </a:solidFill>
          <a:latin typeface="Myriad Pro"/>
          <a:ea typeface="+mn-ea"/>
          <a:cs typeface="Myriad Pro"/>
        </a:defRPr>
      </a:lvl2pPr>
      <a:lvl3pPr marL="971550" indent="-222250" algn="l" defTabSz="457200" rtl="0" eaLnBrk="1" latinLnBrk="0" hangingPunct="1">
        <a:spcBef>
          <a:spcPts val="1080"/>
        </a:spcBef>
        <a:buFont typeface="Arial"/>
        <a:buChar char="•"/>
        <a:tabLst/>
        <a:defRPr sz="1800" kern="1200">
          <a:solidFill>
            <a:schemeClr val="tx1"/>
          </a:solidFill>
          <a:latin typeface="Myriad Pro"/>
          <a:ea typeface="+mn-ea"/>
          <a:cs typeface="Myriad Pro"/>
        </a:defRPr>
      </a:lvl3pPr>
      <a:lvl4pPr marL="1433513" indent="-287338" algn="l" defTabSz="457200" rtl="0" eaLnBrk="1" latinLnBrk="0" hangingPunct="1">
        <a:spcBef>
          <a:spcPts val="1080"/>
        </a:spcBef>
        <a:buFont typeface="Arial"/>
        <a:buChar char="–"/>
        <a:tabLst/>
        <a:defRPr sz="1800" kern="1200">
          <a:solidFill>
            <a:schemeClr val="tx1"/>
          </a:solidFill>
          <a:latin typeface="Myriad Pro"/>
          <a:ea typeface="+mn-ea"/>
          <a:cs typeface="Myriad Pro"/>
        </a:defRPr>
      </a:lvl4pPr>
      <a:lvl5pPr marL="2057400" indent="-228600" algn="l" defTabSz="457200" rtl="0" eaLnBrk="1" latinLnBrk="0" hangingPunct="1">
        <a:spcBef>
          <a:spcPts val="1080"/>
        </a:spcBef>
        <a:buFont typeface="Arial"/>
        <a:buChar char="»"/>
        <a:defRPr sz="2000" kern="1200">
          <a:solidFill>
            <a:schemeClr val="tx1"/>
          </a:solidFill>
          <a:latin typeface="Myriad Pro"/>
          <a:ea typeface="+mn-ea"/>
          <a:cs typeface="Myriad Pro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04B06-B172-44D4-B3F8-0DB021091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1311"/>
            <a:ext cx="9144000" cy="711333"/>
          </a:xfrm>
        </p:spPr>
        <p:txBody>
          <a:bodyPr/>
          <a:lstStyle/>
          <a:p>
            <a:pPr algn="ctr"/>
            <a:r>
              <a:rPr lang="en-US" dirty="0"/>
              <a:t>AWS INVENTORY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234E9-8AF2-45A2-B626-48B56D44EC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8643" y="1116794"/>
            <a:ext cx="5989628" cy="5224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13 </a:t>
            </a:r>
            <a:r>
              <a:rPr lang="en-US" sz="2400" dirty="0"/>
              <a:t>EC2 Instances (Virtual servers) 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5DDEBD75-5AF4-48EB-8933-095D2E947F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44482" y="996521"/>
            <a:ext cx="744161" cy="744161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D210E72-885C-4D33-BA18-AAD54E4989C9}"/>
              </a:ext>
            </a:extLst>
          </p:cNvPr>
          <p:cNvSpPr txBox="1">
            <a:spLocks/>
          </p:cNvSpPr>
          <p:nvPr/>
        </p:nvSpPr>
        <p:spPr>
          <a:xfrm>
            <a:off x="1688643" y="2753589"/>
            <a:ext cx="6084793" cy="175729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173038" indent="-173038" algn="l" defTabSz="457200" rtl="0" eaLnBrk="1" latinLnBrk="0" hangingPunct="1">
              <a:spcBef>
                <a:spcPts val="1080"/>
              </a:spcBef>
              <a:buClr>
                <a:schemeClr val="accent1"/>
              </a:buClr>
              <a:buFont typeface="Arial"/>
              <a:buChar char="•"/>
              <a:tabLst/>
              <a:defRPr sz="2000" kern="1200">
                <a:solidFill>
                  <a:schemeClr val="tx1"/>
                </a:solidFill>
                <a:latin typeface="Myriad Pro"/>
                <a:ea typeface="+mn-ea"/>
                <a:cs typeface="Myriad Pro"/>
              </a:defRPr>
            </a:lvl1pPr>
            <a:lvl2pPr marL="519113" indent="-231775" algn="l" defTabSz="457200" rtl="0" eaLnBrk="1" latinLnBrk="0" hangingPunct="1">
              <a:spcBef>
                <a:spcPts val="1080"/>
              </a:spcBef>
              <a:buFont typeface="Arial"/>
              <a:buChar char="–"/>
              <a:tabLst/>
              <a:defRPr sz="1800" kern="1200">
                <a:solidFill>
                  <a:schemeClr val="tx1"/>
                </a:solidFill>
                <a:latin typeface="Myriad Pro"/>
                <a:ea typeface="+mn-ea"/>
                <a:cs typeface="Myriad Pro"/>
              </a:defRPr>
            </a:lvl2pPr>
            <a:lvl3pPr marL="971550" indent="-222250" algn="l" defTabSz="457200" rtl="0" eaLnBrk="1" latinLnBrk="0" hangingPunct="1">
              <a:spcBef>
                <a:spcPts val="1080"/>
              </a:spcBef>
              <a:buFont typeface="Arial"/>
              <a:buChar char="•"/>
              <a:tabLst/>
              <a:defRPr sz="1800" kern="1200">
                <a:solidFill>
                  <a:schemeClr val="tx1"/>
                </a:solidFill>
                <a:latin typeface="Myriad Pro"/>
                <a:ea typeface="+mn-ea"/>
                <a:cs typeface="Myriad Pro"/>
              </a:defRPr>
            </a:lvl3pPr>
            <a:lvl4pPr marL="1433513" indent="-287338" algn="l" defTabSz="457200" rtl="0" eaLnBrk="1" latinLnBrk="0" hangingPunct="1">
              <a:spcBef>
                <a:spcPts val="1080"/>
              </a:spcBef>
              <a:buFont typeface="Arial"/>
              <a:buChar char="–"/>
              <a:tabLst/>
              <a:defRPr sz="1800" kern="1200">
                <a:solidFill>
                  <a:schemeClr val="tx1"/>
                </a:solidFill>
                <a:latin typeface="Myriad Pro"/>
                <a:ea typeface="+mn-ea"/>
                <a:cs typeface="Myriad Pro"/>
              </a:defRPr>
            </a:lvl4pPr>
            <a:lvl5pPr marL="2057400" indent="-228600" algn="l" defTabSz="457200" rtl="0" eaLnBrk="1" latinLnBrk="0" hangingPunct="1">
              <a:spcBef>
                <a:spcPts val="108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Myriad Pro"/>
                <a:ea typeface="+mn-ea"/>
                <a:cs typeface="Myriad Pro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dirty="0"/>
              <a:t>Other Services:</a:t>
            </a:r>
          </a:p>
          <a:p>
            <a:pPr lvl="1"/>
            <a:r>
              <a:rPr lang="en-US" b="1" dirty="0"/>
              <a:t>4 </a:t>
            </a:r>
            <a:r>
              <a:rPr lang="en-US" dirty="0"/>
              <a:t>S3 Buckets </a:t>
            </a:r>
            <a:r>
              <a:rPr lang="en-US" b="1" dirty="0"/>
              <a:t>@</a:t>
            </a:r>
            <a:r>
              <a:rPr lang="en-US" dirty="0"/>
              <a:t> </a:t>
            </a:r>
            <a:r>
              <a:rPr lang="en-US" b="1" dirty="0"/>
              <a:t>21.0 GB </a:t>
            </a:r>
            <a:r>
              <a:rPr lang="en-US" dirty="0"/>
              <a:t>(object storage for logs) </a:t>
            </a:r>
          </a:p>
          <a:p>
            <a:pPr lvl="1"/>
            <a:r>
              <a:rPr lang="en-US" b="1" dirty="0"/>
              <a:t>7</a:t>
            </a:r>
            <a:r>
              <a:rPr lang="en-US" dirty="0"/>
              <a:t> AWS Config (Logs state changes to resources)</a:t>
            </a:r>
          </a:p>
          <a:p>
            <a:pPr lvl="1"/>
            <a:r>
              <a:rPr lang="en-US" b="1" dirty="0"/>
              <a:t>7</a:t>
            </a:r>
            <a:r>
              <a:rPr lang="en-US" dirty="0"/>
              <a:t> CloudTrail (Logs AWS API Action calls across all regions)</a:t>
            </a:r>
          </a:p>
          <a:p>
            <a:pPr lvl="1"/>
            <a:r>
              <a:rPr lang="en-US" b="1" dirty="0"/>
              <a:t>1 </a:t>
            </a:r>
            <a:r>
              <a:rPr lang="en-US" dirty="0"/>
              <a:t>Key Management Service (Encrypts Logs) </a:t>
            </a:r>
            <a:endParaRPr lang="en-US" b="1" dirty="0"/>
          </a:p>
          <a:p>
            <a:pPr lvl="1"/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41C9A74-B9B0-42DF-9CBF-8151F1504237}"/>
              </a:ext>
            </a:extLst>
          </p:cNvPr>
          <p:cNvSpPr txBox="1">
            <a:spLocks/>
          </p:cNvSpPr>
          <p:nvPr/>
        </p:nvSpPr>
        <p:spPr>
          <a:xfrm>
            <a:off x="1761565" y="2003374"/>
            <a:ext cx="5800597" cy="5106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3038" indent="-173038" algn="l" defTabSz="457200" rtl="0" eaLnBrk="1" latinLnBrk="0" hangingPunct="1">
              <a:spcBef>
                <a:spcPts val="1080"/>
              </a:spcBef>
              <a:buClr>
                <a:schemeClr val="accent1"/>
              </a:buClr>
              <a:buFont typeface="Arial"/>
              <a:buChar char="•"/>
              <a:tabLst/>
              <a:defRPr sz="2000" kern="1200">
                <a:solidFill>
                  <a:schemeClr val="tx1"/>
                </a:solidFill>
                <a:latin typeface="Myriad Pro"/>
                <a:ea typeface="+mn-ea"/>
                <a:cs typeface="Myriad Pro"/>
              </a:defRPr>
            </a:lvl1pPr>
            <a:lvl2pPr marL="519113" indent="-231775" algn="l" defTabSz="457200" rtl="0" eaLnBrk="1" latinLnBrk="0" hangingPunct="1">
              <a:spcBef>
                <a:spcPts val="1080"/>
              </a:spcBef>
              <a:buFont typeface="Arial"/>
              <a:buChar char="–"/>
              <a:tabLst/>
              <a:defRPr sz="1800" kern="1200">
                <a:solidFill>
                  <a:schemeClr val="tx1"/>
                </a:solidFill>
                <a:latin typeface="Myriad Pro"/>
                <a:ea typeface="+mn-ea"/>
                <a:cs typeface="Myriad Pro"/>
              </a:defRPr>
            </a:lvl2pPr>
            <a:lvl3pPr marL="971550" indent="-222250" algn="l" defTabSz="457200" rtl="0" eaLnBrk="1" latinLnBrk="0" hangingPunct="1">
              <a:spcBef>
                <a:spcPts val="1080"/>
              </a:spcBef>
              <a:buFont typeface="Arial"/>
              <a:buChar char="•"/>
              <a:tabLst/>
              <a:defRPr sz="1800" kern="1200">
                <a:solidFill>
                  <a:schemeClr val="tx1"/>
                </a:solidFill>
                <a:latin typeface="Myriad Pro"/>
                <a:ea typeface="+mn-ea"/>
                <a:cs typeface="Myriad Pro"/>
              </a:defRPr>
            </a:lvl3pPr>
            <a:lvl4pPr marL="1433513" indent="-287338" algn="l" defTabSz="457200" rtl="0" eaLnBrk="1" latinLnBrk="0" hangingPunct="1">
              <a:spcBef>
                <a:spcPts val="1080"/>
              </a:spcBef>
              <a:buFont typeface="Arial"/>
              <a:buChar char="–"/>
              <a:tabLst/>
              <a:defRPr sz="1800" kern="1200">
                <a:solidFill>
                  <a:schemeClr val="tx1"/>
                </a:solidFill>
                <a:latin typeface="Myriad Pro"/>
                <a:ea typeface="+mn-ea"/>
                <a:cs typeface="Myriad Pro"/>
              </a:defRPr>
            </a:lvl4pPr>
            <a:lvl5pPr marL="2057400" indent="-228600" algn="l" defTabSz="457200" rtl="0" eaLnBrk="1" latinLnBrk="0" hangingPunct="1">
              <a:spcBef>
                <a:spcPts val="108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Myriad Pro"/>
                <a:ea typeface="+mn-ea"/>
                <a:cs typeface="Myriad Pro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/>
              <a:t>20 </a:t>
            </a:r>
            <a:r>
              <a:rPr lang="en-US" sz="2400" dirty="0"/>
              <a:t>EBS Volumes </a:t>
            </a:r>
            <a:r>
              <a:rPr lang="en-US" sz="2400" b="1" dirty="0"/>
              <a:t>@ 30 GB</a:t>
            </a:r>
            <a:r>
              <a:rPr lang="en-US" sz="2400" dirty="0"/>
              <a:t> (Block storage)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573383F9-A850-4C9B-8EE0-BF83CAA836A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02300" y="1871077"/>
            <a:ext cx="642928" cy="642928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FFC4783D-C8B4-40C9-A8AA-3B0932DB43F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02300" y="2710174"/>
            <a:ext cx="642929" cy="642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6790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D3ADF-024D-4A10-9F38-FD3A6FE24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218317"/>
            <a:ext cx="7886699" cy="699516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41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TOP COST REVIEW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A719DEDC-3CBD-4C9D-9FD6-8492B0707A91}"/>
              </a:ext>
            </a:extLst>
          </p:cNvPr>
          <p:cNvGraphicFramePr>
            <a:graphicFrameLocks/>
          </p:cNvGraphicFramePr>
          <p:nvPr/>
        </p:nvGraphicFramePr>
        <p:xfrm>
          <a:off x="628650" y="1397850"/>
          <a:ext cx="7886699" cy="333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03721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58226-65CA-C841-8B8A-18D7E43E2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233" y="289065"/>
            <a:ext cx="8143529" cy="460667"/>
          </a:xfrm>
        </p:spPr>
        <p:txBody>
          <a:bodyPr/>
          <a:lstStyle/>
          <a:p>
            <a:r>
              <a:rPr lang="en-US" dirty="0"/>
              <a:t>EC2 Right Sizing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868EB3-9ACB-4140-9B93-7B240A73B5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617" y="661814"/>
            <a:ext cx="4917602" cy="409501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b="1" dirty="0"/>
              <a:t>30-day</a:t>
            </a:r>
            <a:r>
              <a:rPr lang="en-US" dirty="0"/>
              <a:t> usage report</a:t>
            </a:r>
          </a:p>
          <a:p>
            <a:r>
              <a:rPr lang="en-US" b="1" dirty="0"/>
              <a:t>8</a:t>
            </a:r>
            <a:r>
              <a:rPr lang="en-US" dirty="0"/>
              <a:t> smaller sizes recommendations</a:t>
            </a:r>
          </a:p>
          <a:p>
            <a:r>
              <a:rPr lang="en-US" dirty="0"/>
              <a:t>Estimated Current Hourly Cost: </a:t>
            </a:r>
            <a:r>
              <a:rPr lang="en-US" sz="2400" u="sng" dirty="0"/>
              <a:t>$2.11</a:t>
            </a:r>
            <a:endParaRPr lang="en-US" u="sng" dirty="0"/>
          </a:p>
          <a:p>
            <a:r>
              <a:rPr lang="en-US" dirty="0"/>
              <a:t>Estimated Projected Hourly Cost: </a:t>
            </a:r>
            <a:r>
              <a:rPr lang="en-US" sz="2400" u="sng" dirty="0"/>
              <a:t>$1.15</a:t>
            </a:r>
          </a:p>
          <a:p>
            <a:r>
              <a:rPr lang="en-US" u="sng" dirty="0"/>
              <a:t>Budget Estimate savings </a:t>
            </a:r>
            <a:r>
              <a:rPr lang="en-US" b="1" u="sng" dirty="0"/>
              <a:t>$700.80 per month. </a:t>
            </a:r>
          </a:p>
          <a:p>
            <a:r>
              <a:rPr lang="en-US" b="1" u="sng" dirty="0"/>
              <a:t>Risk</a:t>
            </a:r>
            <a:r>
              <a:rPr lang="en-US" dirty="0"/>
              <a:t>: Possible performance hits (spikes in CPU) and complexity of the upgrade. For example, ASA software is not compatible with upgrade instance type. Must be a case-by-case basis. </a:t>
            </a:r>
            <a:endParaRPr lang="en-US" i="1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681BAA-74A7-4914-8012-542898AC1BE9}"/>
              </a:ext>
            </a:extLst>
          </p:cNvPr>
          <p:cNvSpPr txBox="1"/>
          <p:nvPr/>
        </p:nvSpPr>
        <p:spPr>
          <a:xfrm>
            <a:off x="5602224" y="725090"/>
            <a:ext cx="320154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>
                <a:solidFill>
                  <a:srgbClr val="545B64"/>
                </a:solidFill>
                <a:effectLst/>
                <a:latin typeface="Amazon Ember"/>
              </a:rPr>
              <a:t>Discl</a:t>
            </a:r>
            <a:r>
              <a:rPr lang="en-US" dirty="0">
                <a:solidFill>
                  <a:srgbClr val="545B64"/>
                </a:solidFill>
                <a:latin typeface="Amazon Ember"/>
              </a:rPr>
              <a:t>aimer: </a:t>
            </a:r>
          </a:p>
          <a:p>
            <a:endParaRPr lang="en-US" b="0" i="1" dirty="0">
              <a:solidFill>
                <a:srgbClr val="545B64"/>
              </a:solidFill>
              <a:effectLst/>
              <a:latin typeface="Amazon Ember"/>
            </a:endParaRPr>
          </a:p>
          <a:p>
            <a:r>
              <a:rPr lang="en-US" i="1" dirty="0">
                <a:solidFill>
                  <a:srgbClr val="545B64"/>
                </a:solidFill>
                <a:latin typeface="Amazon Ember"/>
              </a:rPr>
              <a:t>Not a definitive estimate, uses 30 days of CloudCheckr data. Assumes Instance usage is 730hrs per month</a:t>
            </a:r>
            <a:endParaRPr lang="en-US" b="0" i="1" dirty="0">
              <a:solidFill>
                <a:srgbClr val="545B64"/>
              </a:solidFill>
              <a:effectLst/>
              <a:latin typeface="Amazon Ember"/>
            </a:endParaRPr>
          </a:p>
          <a:p>
            <a:endParaRPr lang="en-US" b="0" i="1" dirty="0">
              <a:solidFill>
                <a:srgbClr val="545B64"/>
              </a:solidFill>
              <a:effectLst/>
              <a:latin typeface="Amazon Ember"/>
            </a:endParaRPr>
          </a:p>
          <a:p>
            <a:r>
              <a:rPr lang="en-US" b="0" i="1" dirty="0">
                <a:solidFill>
                  <a:srgbClr val="545B64"/>
                </a:solidFill>
                <a:effectLst/>
                <a:latin typeface="Amazon Ember"/>
              </a:rPr>
              <a:t>The accuracy of your estimated savings may be impacted if your usage patterns change.</a:t>
            </a:r>
          </a:p>
          <a:p>
            <a:endParaRPr lang="en-US" i="1" dirty="0">
              <a:solidFill>
                <a:srgbClr val="545B64"/>
              </a:solidFill>
              <a:latin typeface="Amazon Ember"/>
            </a:endParaRPr>
          </a:p>
          <a:p>
            <a:r>
              <a:rPr lang="en-US" i="1" dirty="0">
                <a:solidFill>
                  <a:srgbClr val="545B64"/>
                </a:solidFill>
                <a:latin typeface="Amazon Ember"/>
              </a:rPr>
              <a:t>Biased toward performance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2054971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EC49D-5EAF-41B2-8C2F-13A0900B6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ESTIMATED Monthly SAVING SUMMARY: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32B97-0D13-456E-A251-F9832EF990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095144"/>
            <a:ext cx="5521036" cy="3608473"/>
          </a:xfrm>
        </p:spPr>
        <p:txBody>
          <a:bodyPr>
            <a:normAutofit/>
          </a:bodyPr>
          <a:lstStyle/>
          <a:p>
            <a:r>
              <a:rPr lang="en-US" dirty="0"/>
              <a:t>EC2 Right Sizing: </a:t>
            </a:r>
            <a:r>
              <a:rPr lang="en-US" b="1" dirty="0"/>
              <a:t>$88</a:t>
            </a:r>
          </a:p>
          <a:p>
            <a:endParaRPr lang="en-US" b="1" dirty="0"/>
          </a:p>
          <a:p>
            <a:pPr marL="0" indent="0">
              <a:buNone/>
            </a:pPr>
            <a:endParaRPr lang="en-US" b="1" u="sng" dirty="0"/>
          </a:p>
          <a:p>
            <a:pPr marL="0" indent="0">
              <a:buNone/>
            </a:pPr>
            <a:r>
              <a:rPr lang="en-US" b="1" u="sng" dirty="0"/>
              <a:t>Total Estimated Monthly Savings</a:t>
            </a:r>
            <a:r>
              <a:rPr lang="en-US" sz="2400" b="1" u="sng" dirty="0"/>
              <a:t>: $88 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* </a:t>
            </a:r>
            <a:r>
              <a:rPr lang="en-US" i="1" dirty="0"/>
              <a:t>Snapshot cleanup completed Jan 2022. Expected additional savings.  </a:t>
            </a:r>
          </a:p>
        </p:txBody>
      </p:sp>
      <p:pic>
        <p:nvPicPr>
          <p:cNvPr id="3074" name="Picture 2" descr="Discover the AWS Cost Management Tools Unit | Salesforce Trailhead">
            <a:extLst>
              <a:ext uri="{FF2B5EF4-FFF2-40B4-BE49-F238E27FC236}">
                <a16:creationId xmlns:a16="http://schemas.microsoft.com/office/drawing/2014/main" id="{E13B57F4-7C0C-43AC-B131-95086BCFC9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" t="5248" r="5600" b="2915"/>
          <a:stretch/>
        </p:blipFill>
        <p:spPr bwMode="auto">
          <a:xfrm>
            <a:off x="5978236" y="1339702"/>
            <a:ext cx="1942214" cy="1992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0135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B601F27-D600-7F43-BC9B-063A338F656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66884" y="1912620"/>
            <a:ext cx="6010231" cy="1103335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n-US" dirty="0"/>
              <a:t>Aws account cleanup</a:t>
            </a:r>
          </a:p>
        </p:txBody>
      </p:sp>
    </p:spTree>
    <p:extLst>
      <p:ext uri="{BB962C8B-B14F-4D97-AF65-F5344CB8AC3E}">
        <p14:creationId xmlns:p14="http://schemas.microsoft.com/office/powerpoint/2010/main" val="2791763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446E1-4B2D-4A05-9808-68696A1A7E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360" y="1564482"/>
            <a:ext cx="6490291" cy="1464469"/>
          </a:xfrm>
        </p:spPr>
        <p:txBody>
          <a:bodyPr>
            <a:normAutofit fontScale="85000" lnSpcReduction="10000"/>
          </a:bodyPr>
          <a:lstStyle/>
          <a:p>
            <a:pPr marL="0" indent="0">
              <a:buClr>
                <a:srgbClr val="92D050"/>
              </a:buClr>
              <a:buNone/>
            </a:pPr>
            <a:endParaRPr lang="en-US" sz="2600" dirty="0"/>
          </a:p>
          <a:p>
            <a:pPr>
              <a:buClr>
                <a:srgbClr val="92D050"/>
              </a:buClr>
              <a:buFont typeface="Wingdings" panose="05000000000000000000" pitchFamily="2" charset="2"/>
              <a:buChar char="ü"/>
            </a:pPr>
            <a:r>
              <a:rPr lang="en-US" sz="2600" dirty="0"/>
              <a:t>3 EBS Volumes attached to stopped Instances </a:t>
            </a:r>
            <a:endParaRPr lang="en-US" sz="2600" b="1" dirty="0"/>
          </a:p>
          <a:p>
            <a:pPr>
              <a:buClr>
                <a:srgbClr val="92D050"/>
              </a:buClr>
              <a:buFont typeface="Wingdings" panose="05000000000000000000" pitchFamily="2" charset="2"/>
              <a:buChar char="ü"/>
            </a:pPr>
            <a:r>
              <a:rPr lang="en-US" sz="2600" dirty="0"/>
              <a:t>2 Unattached Volumes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422D334-0C5F-477B-BBBB-3002BDC00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152" y="222684"/>
            <a:ext cx="8815402" cy="591047"/>
          </a:xfrm>
        </p:spPr>
        <p:txBody>
          <a:bodyPr anchor="b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2800" dirty="0"/>
              <a:t>EBS SNAPSHOT CLEAN UP </a:t>
            </a:r>
          </a:p>
        </p:txBody>
      </p:sp>
      <p:pic>
        <p:nvPicPr>
          <p:cNvPr id="2050" name="Picture 2" descr="Content, delivery, ebs, snapshot, storage icon - Free download">
            <a:extLst>
              <a:ext uri="{FF2B5EF4-FFF2-40B4-BE49-F238E27FC236}">
                <a16:creationId xmlns:a16="http://schemas.microsoft.com/office/drawing/2014/main" id="{2F074701-8F7E-48D2-8E90-B3697714A04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32" t="10264" r="12892" b="8956"/>
          <a:stretch/>
        </p:blipFill>
        <p:spPr bwMode="auto">
          <a:xfrm flipH="1">
            <a:off x="6372445" y="2041451"/>
            <a:ext cx="1651591" cy="1715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F0BFBDB-BDC2-448D-A98E-7C7D76E5792D}"/>
              </a:ext>
            </a:extLst>
          </p:cNvPr>
          <p:cNvSpPr txBox="1"/>
          <p:nvPr/>
        </p:nvSpPr>
        <p:spPr>
          <a:xfrm>
            <a:off x="564356" y="1083528"/>
            <a:ext cx="765784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7338" marR="0" lvl="1" indent="0" algn="l" defTabSz="457200" rtl="0" eaLnBrk="1" fontAlgn="auto" latinLnBrk="0" hangingPunct="1">
              <a:lnSpc>
                <a:spcPct val="100000"/>
              </a:lnSpc>
              <a:spcBef>
                <a:spcPts val="108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yriad Pro"/>
                <a:ea typeface="+mn-ea"/>
              </a:rPr>
              <a:t>These Resources have been cleaned up from the Account.</a:t>
            </a:r>
          </a:p>
        </p:txBody>
      </p:sp>
    </p:spTree>
    <p:extLst>
      <p:ext uri="{BB962C8B-B14F-4D97-AF65-F5344CB8AC3E}">
        <p14:creationId xmlns:p14="http://schemas.microsoft.com/office/powerpoint/2010/main" val="192624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B601F27-D600-7F43-BC9B-063A338F656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66884" y="1912620"/>
            <a:ext cx="6010231" cy="1103335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n-US" dirty="0"/>
              <a:t>AWS SECURITY</a:t>
            </a:r>
          </a:p>
        </p:txBody>
      </p:sp>
    </p:spTree>
    <p:extLst>
      <p:ext uri="{BB962C8B-B14F-4D97-AF65-F5344CB8AC3E}">
        <p14:creationId xmlns:p14="http://schemas.microsoft.com/office/powerpoint/2010/main" val="35733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F230A0BC-B083-47FA-8950-7818CC764FE5}"/>
              </a:ext>
            </a:extLst>
          </p:cNvPr>
          <p:cNvSpPr txBox="1">
            <a:spLocks/>
          </p:cNvSpPr>
          <p:nvPr/>
        </p:nvSpPr>
        <p:spPr>
          <a:xfrm>
            <a:off x="1" y="249390"/>
            <a:ext cx="9143999" cy="442613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000" b="1" i="0" kern="1200" cap="all" baseline="0">
                <a:solidFill>
                  <a:schemeClr val="tx1"/>
                </a:solidFill>
                <a:latin typeface="Helvetica 77 Bold Condensed" panose="02000503000000020004" pitchFamily="2" charset="0"/>
                <a:ea typeface="Helvetica 77 Bold Condensed" panose="02000503000000020004" pitchFamily="2" charset="0"/>
                <a:cs typeface="Helvetica 77 Bold Condensed" panose="02000503000000020004" pitchFamily="2" charset="0"/>
              </a:defRPr>
            </a:lvl1pPr>
          </a:lstStyle>
          <a:p>
            <a:pPr algn="ctr"/>
            <a:r>
              <a:rPr lang="en-US" sz="2800" dirty="0"/>
              <a:t>Security Checks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187416E-3AB4-44E4-8D8B-6E1FDE689F7F}"/>
              </a:ext>
            </a:extLst>
          </p:cNvPr>
          <p:cNvSpPr txBox="1">
            <a:spLocks/>
          </p:cNvSpPr>
          <p:nvPr/>
        </p:nvSpPr>
        <p:spPr>
          <a:xfrm>
            <a:off x="648050" y="856365"/>
            <a:ext cx="7017194" cy="3430770"/>
          </a:xfrm>
          <a:prstGeom prst="rect">
            <a:avLst/>
          </a:prstGeom>
        </p:spPr>
        <p:txBody>
          <a:bodyPr>
            <a:normAutofit fontScale="55000" lnSpcReduction="20000"/>
          </a:bodyPr>
          <a:lstStyle>
            <a:lvl1pPr marL="173038" indent="-173038" algn="l" defTabSz="457200" rtl="0" eaLnBrk="1" latinLnBrk="0" hangingPunct="1">
              <a:spcBef>
                <a:spcPts val="1080"/>
              </a:spcBef>
              <a:buClr>
                <a:schemeClr val="accent1"/>
              </a:buClr>
              <a:buFont typeface="Arial"/>
              <a:buChar char="•"/>
              <a:tabLst/>
              <a:defRPr sz="2000" kern="1200">
                <a:solidFill>
                  <a:schemeClr val="tx1"/>
                </a:solidFill>
                <a:latin typeface="Myriad Pro"/>
                <a:ea typeface="+mn-ea"/>
                <a:cs typeface="Myriad Pro"/>
              </a:defRPr>
            </a:lvl1pPr>
            <a:lvl2pPr marL="519113" indent="-231775" algn="l" defTabSz="457200" rtl="0" eaLnBrk="1" latinLnBrk="0" hangingPunct="1">
              <a:spcBef>
                <a:spcPts val="1080"/>
              </a:spcBef>
              <a:buFont typeface="Arial"/>
              <a:buChar char="–"/>
              <a:tabLst/>
              <a:defRPr sz="1800" kern="1200">
                <a:solidFill>
                  <a:schemeClr val="tx1"/>
                </a:solidFill>
                <a:latin typeface="Myriad Pro"/>
                <a:ea typeface="+mn-ea"/>
                <a:cs typeface="Myriad Pro"/>
              </a:defRPr>
            </a:lvl2pPr>
            <a:lvl3pPr marL="971550" indent="-222250" algn="l" defTabSz="457200" rtl="0" eaLnBrk="1" latinLnBrk="0" hangingPunct="1">
              <a:spcBef>
                <a:spcPts val="1080"/>
              </a:spcBef>
              <a:buFont typeface="Arial"/>
              <a:buChar char="•"/>
              <a:tabLst/>
              <a:defRPr sz="1800" kern="1200">
                <a:solidFill>
                  <a:schemeClr val="tx1"/>
                </a:solidFill>
                <a:latin typeface="Myriad Pro"/>
                <a:ea typeface="+mn-ea"/>
                <a:cs typeface="Myriad Pro"/>
              </a:defRPr>
            </a:lvl3pPr>
            <a:lvl4pPr marL="1433513" indent="-287338" algn="l" defTabSz="457200" rtl="0" eaLnBrk="1" latinLnBrk="0" hangingPunct="1">
              <a:spcBef>
                <a:spcPts val="1080"/>
              </a:spcBef>
              <a:buFont typeface="Arial"/>
              <a:buChar char="–"/>
              <a:tabLst/>
              <a:defRPr sz="1800" kern="1200">
                <a:solidFill>
                  <a:schemeClr val="tx1"/>
                </a:solidFill>
                <a:latin typeface="Myriad Pro"/>
                <a:ea typeface="+mn-ea"/>
                <a:cs typeface="Myriad Pro"/>
              </a:defRPr>
            </a:lvl4pPr>
            <a:lvl5pPr marL="2057400" indent="-228600" algn="l" defTabSz="457200" rtl="0" eaLnBrk="1" latinLnBrk="0" hangingPunct="1">
              <a:spcBef>
                <a:spcPts val="108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Myriad Pro"/>
                <a:ea typeface="+mn-ea"/>
                <a:cs typeface="Myriad Pro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/>
              <a:t>Currently have </a:t>
            </a:r>
            <a:r>
              <a:rPr lang="en-US" sz="2200" dirty="0">
                <a:solidFill>
                  <a:srgbClr val="FF0000"/>
                </a:solidFill>
              </a:rPr>
              <a:t>18</a:t>
            </a:r>
            <a:r>
              <a:rPr lang="en-US" sz="2200" dirty="0"/>
              <a:t> Security Groups</a:t>
            </a:r>
            <a:endParaRPr lang="en-US" sz="2200" dirty="0">
              <a:solidFill>
                <a:srgbClr val="FF0000"/>
              </a:solidFill>
            </a:endParaRPr>
          </a:p>
          <a:p>
            <a:r>
              <a:rPr lang="en-US" sz="2200" dirty="0"/>
              <a:t>EC2-VPC Security Groups</a:t>
            </a:r>
          </a:p>
          <a:p>
            <a:pPr lvl="1"/>
            <a:r>
              <a:rPr lang="en-US" sz="2200" dirty="0">
                <a:solidFill>
                  <a:srgbClr val="FF0000"/>
                </a:solidFill>
              </a:rPr>
              <a:t>9 </a:t>
            </a:r>
            <a:r>
              <a:rPr lang="en-US" sz="2200" dirty="0"/>
              <a:t>Inbound Rules with Potentially Dangerous Ports Exposed</a:t>
            </a:r>
          </a:p>
          <a:p>
            <a:pPr lvl="1"/>
            <a:r>
              <a:rPr lang="en-US" sz="2200" dirty="0">
                <a:solidFill>
                  <a:srgbClr val="FF0000"/>
                </a:solidFill>
              </a:rPr>
              <a:t>7 </a:t>
            </a:r>
            <a:r>
              <a:rPr lang="en-US" sz="2200" dirty="0"/>
              <a:t>Inbound Rules with Dangerous Ports Exposed</a:t>
            </a:r>
          </a:p>
          <a:p>
            <a:pPr lvl="1"/>
            <a:r>
              <a:rPr lang="en-US" sz="2200" dirty="0">
                <a:solidFill>
                  <a:srgbClr val="FF0000"/>
                </a:solidFill>
              </a:rPr>
              <a:t>5</a:t>
            </a:r>
            <a:r>
              <a:rPr lang="en-US" sz="2200" dirty="0"/>
              <a:t> Inbound Rules Allowing Traffic From Broad IP Ranges</a:t>
            </a:r>
          </a:p>
          <a:p>
            <a:pPr lvl="1"/>
            <a:r>
              <a:rPr lang="en-US" sz="2200" dirty="0">
                <a:solidFill>
                  <a:srgbClr val="FF0000"/>
                </a:solidFill>
              </a:rPr>
              <a:t>8</a:t>
            </a:r>
            <a:r>
              <a:rPr lang="en-US" sz="2200" dirty="0"/>
              <a:t> Outbound Rules Allowing Traffic To Broad IP Range</a:t>
            </a:r>
          </a:p>
          <a:p>
            <a:r>
              <a:rPr lang="en-US" sz="2200" dirty="0"/>
              <a:t>Recommendation: Perform an analysis of Security Group Rules and VPC flow logs: </a:t>
            </a:r>
          </a:p>
          <a:p>
            <a:pPr lvl="1"/>
            <a:r>
              <a:rPr lang="en-US" sz="2200" dirty="0"/>
              <a:t>Configure Ports (ex: 53, 22, 389, 443)</a:t>
            </a:r>
          </a:p>
          <a:p>
            <a:pPr lvl="1"/>
            <a:r>
              <a:rPr lang="en-US" sz="2200" dirty="0"/>
              <a:t>Configure IP addresses to allow or deny access to network resources</a:t>
            </a:r>
          </a:p>
          <a:p>
            <a:pPr lvl="1"/>
            <a:r>
              <a:rPr lang="en-US" sz="2200" dirty="0"/>
              <a:t>Look for overlap in rules</a:t>
            </a:r>
          </a:p>
          <a:p>
            <a:pPr lvl="1"/>
            <a:r>
              <a:rPr lang="en-US" sz="2200" dirty="0"/>
              <a:t>Determine what traffic uses what rules</a:t>
            </a:r>
          </a:p>
          <a:p>
            <a:pPr lvl="1"/>
            <a:r>
              <a:rPr lang="en-US" sz="2200" dirty="0"/>
              <a:t>Consolidate rules and eliminate ALLOW ALL (</a:t>
            </a:r>
            <a:r>
              <a:rPr lang="en-US" sz="2200" dirty="0">
                <a:solidFill>
                  <a:srgbClr val="FF0000"/>
                </a:solidFill>
              </a:rPr>
              <a:t>0.0.0.0/0</a:t>
            </a:r>
            <a:r>
              <a:rPr lang="en-US" sz="2200" dirty="0"/>
              <a:t>) </a:t>
            </a:r>
          </a:p>
          <a:p>
            <a:pPr lvl="1"/>
            <a:endParaRPr lang="en-US" sz="2200" dirty="0"/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6" name="Picture 2" descr="Iam, management, copy, deployment icon - Free download">
            <a:extLst>
              <a:ext uri="{FF2B5EF4-FFF2-40B4-BE49-F238E27FC236}">
                <a16:creationId xmlns:a16="http://schemas.microsoft.com/office/drawing/2014/main" id="{A69CD951-0C0A-4245-A201-B7992416FE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5194" y="1396410"/>
            <a:ext cx="1646239" cy="2061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9018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F230A0BC-B083-47FA-8950-7818CC764FE5}"/>
              </a:ext>
            </a:extLst>
          </p:cNvPr>
          <p:cNvSpPr txBox="1">
            <a:spLocks/>
          </p:cNvSpPr>
          <p:nvPr/>
        </p:nvSpPr>
        <p:spPr>
          <a:xfrm>
            <a:off x="1" y="249390"/>
            <a:ext cx="9143999" cy="442613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000" b="1" i="0" kern="1200" cap="all" baseline="0">
                <a:solidFill>
                  <a:schemeClr val="tx1"/>
                </a:solidFill>
                <a:latin typeface="Helvetica 77 Bold Condensed" panose="02000503000000020004" pitchFamily="2" charset="0"/>
                <a:ea typeface="Helvetica 77 Bold Condensed" panose="02000503000000020004" pitchFamily="2" charset="0"/>
                <a:cs typeface="Helvetica 77 Bold Condensed" panose="02000503000000020004" pitchFamily="2" charset="0"/>
              </a:defRPr>
            </a:lvl1pPr>
          </a:lstStyle>
          <a:p>
            <a:pPr algn="ctr"/>
            <a:r>
              <a:rPr lang="en-US" sz="2800" dirty="0"/>
              <a:t>Security Checks Contin..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187416E-3AB4-44E4-8D8B-6E1FDE689F7F}"/>
              </a:ext>
            </a:extLst>
          </p:cNvPr>
          <p:cNvSpPr txBox="1">
            <a:spLocks/>
          </p:cNvSpPr>
          <p:nvPr/>
        </p:nvSpPr>
        <p:spPr>
          <a:xfrm>
            <a:off x="640906" y="1020727"/>
            <a:ext cx="6865680" cy="3430770"/>
          </a:xfrm>
          <a:prstGeom prst="rect">
            <a:avLst/>
          </a:prstGeom>
        </p:spPr>
        <p:txBody>
          <a:bodyPr>
            <a:normAutofit/>
          </a:bodyPr>
          <a:lstStyle>
            <a:lvl1pPr marL="173038" indent="-173038" algn="l" defTabSz="457200" rtl="0" eaLnBrk="1" latinLnBrk="0" hangingPunct="1">
              <a:spcBef>
                <a:spcPts val="1080"/>
              </a:spcBef>
              <a:buClr>
                <a:schemeClr val="accent1"/>
              </a:buClr>
              <a:buFont typeface="Arial"/>
              <a:buChar char="•"/>
              <a:tabLst/>
              <a:defRPr sz="2000" kern="1200">
                <a:solidFill>
                  <a:schemeClr val="tx1"/>
                </a:solidFill>
                <a:latin typeface="Myriad Pro"/>
                <a:ea typeface="+mn-ea"/>
                <a:cs typeface="Myriad Pro"/>
              </a:defRPr>
            </a:lvl1pPr>
            <a:lvl2pPr marL="519113" indent="-231775" algn="l" defTabSz="457200" rtl="0" eaLnBrk="1" latinLnBrk="0" hangingPunct="1">
              <a:spcBef>
                <a:spcPts val="1080"/>
              </a:spcBef>
              <a:buFont typeface="Arial"/>
              <a:buChar char="–"/>
              <a:tabLst/>
              <a:defRPr sz="1800" kern="1200">
                <a:solidFill>
                  <a:schemeClr val="tx1"/>
                </a:solidFill>
                <a:latin typeface="Myriad Pro"/>
                <a:ea typeface="+mn-ea"/>
                <a:cs typeface="Myriad Pro"/>
              </a:defRPr>
            </a:lvl2pPr>
            <a:lvl3pPr marL="971550" indent="-222250" algn="l" defTabSz="457200" rtl="0" eaLnBrk="1" latinLnBrk="0" hangingPunct="1">
              <a:spcBef>
                <a:spcPts val="1080"/>
              </a:spcBef>
              <a:buFont typeface="Arial"/>
              <a:buChar char="•"/>
              <a:tabLst/>
              <a:defRPr sz="1800" kern="1200">
                <a:solidFill>
                  <a:schemeClr val="tx1"/>
                </a:solidFill>
                <a:latin typeface="Myriad Pro"/>
                <a:ea typeface="+mn-ea"/>
                <a:cs typeface="Myriad Pro"/>
              </a:defRPr>
            </a:lvl3pPr>
            <a:lvl4pPr marL="1433513" indent="-287338" algn="l" defTabSz="457200" rtl="0" eaLnBrk="1" latinLnBrk="0" hangingPunct="1">
              <a:spcBef>
                <a:spcPts val="1080"/>
              </a:spcBef>
              <a:buFont typeface="Arial"/>
              <a:buChar char="–"/>
              <a:tabLst/>
              <a:defRPr sz="1800" kern="1200">
                <a:solidFill>
                  <a:schemeClr val="tx1"/>
                </a:solidFill>
                <a:latin typeface="Myriad Pro"/>
                <a:ea typeface="+mn-ea"/>
                <a:cs typeface="Myriad Pro"/>
              </a:defRPr>
            </a:lvl4pPr>
            <a:lvl5pPr marL="2057400" indent="-228600" algn="l" defTabSz="457200" rtl="0" eaLnBrk="1" latinLnBrk="0" hangingPunct="1">
              <a:spcBef>
                <a:spcPts val="108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Myriad Pro"/>
                <a:ea typeface="+mn-ea"/>
                <a:cs typeface="Myriad Pro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dirty="0"/>
              <a:t> VPCs Network ACLs Allowing Ingress from 0.0.0.0/0 to Administration Ports</a:t>
            </a:r>
          </a:p>
          <a:p>
            <a:r>
              <a:rPr lang="en-US" dirty="0"/>
              <a:t>Recommendation: Perform an analysis of VPCs Network ACLs Rules from all Regions: </a:t>
            </a:r>
          </a:p>
          <a:p>
            <a:pPr lvl="1"/>
            <a:r>
              <a:rPr lang="en-US" dirty="0"/>
              <a:t>Reconfigure Network ACLs Rules</a:t>
            </a:r>
          </a:p>
          <a:p>
            <a:pPr lvl="1"/>
            <a:r>
              <a:rPr lang="en-US" dirty="0"/>
              <a:t>Determine what traffic uses what rules</a:t>
            </a:r>
          </a:p>
          <a:p>
            <a:pPr lvl="1"/>
            <a:r>
              <a:rPr lang="en-US" dirty="0"/>
              <a:t>Eliminate ALLOW ALL (</a:t>
            </a:r>
            <a:r>
              <a:rPr lang="en-US" dirty="0">
                <a:solidFill>
                  <a:srgbClr val="FF0000"/>
                </a:solidFill>
              </a:rPr>
              <a:t>0.0.0.0/0</a:t>
            </a:r>
            <a:r>
              <a:rPr lang="en-US" dirty="0"/>
              <a:t>)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6" name="Picture 2" descr="Iam, management, copy, deployment icon - Free download">
            <a:extLst>
              <a:ext uri="{FF2B5EF4-FFF2-40B4-BE49-F238E27FC236}">
                <a16:creationId xmlns:a16="http://schemas.microsoft.com/office/drawing/2014/main" id="{A69CD951-0C0A-4245-A201-B7992416FE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5194" y="1396410"/>
            <a:ext cx="1646239" cy="2061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7442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B601F27-D600-7F43-BC9B-063A338F656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66884" y="1555200"/>
            <a:ext cx="6010231" cy="1773175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n-US" dirty="0"/>
              <a:t>AWS Cost Optimization</a:t>
            </a:r>
          </a:p>
        </p:txBody>
      </p:sp>
    </p:spTree>
    <p:extLst>
      <p:ext uri="{BB962C8B-B14F-4D97-AF65-F5344CB8AC3E}">
        <p14:creationId xmlns:p14="http://schemas.microsoft.com/office/powerpoint/2010/main" val="12811650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7DF70-A82E-4F0E-864A-E65073ACD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EBS SNAPSHOT Review &amp; CLEAN 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D23F66-30EF-4F33-B78C-E6A8EBBF0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798" y="971550"/>
            <a:ext cx="8276631" cy="354528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Currently have 2,913 snapshots for 31 Volumes</a:t>
            </a:r>
          </a:p>
          <a:p>
            <a:r>
              <a:rPr lang="en-US" dirty="0"/>
              <a:t>Ratio of over 90 snapshots per volume</a:t>
            </a:r>
          </a:p>
          <a:p>
            <a:r>
              <a:rPr lang="en-US" dirty="0"/>
              <a:t>Can save 20 to 30% </a:t>
            </a:r>
          </a:p>
          <a:p>
            <a:r>
              <a:rPr lang="en-US" dirty="0"/>
              <a:t>Backup Schedule review:</a:t>
            </a:r>
          </a:p>
          <a:p>
            <a:pPr lvl="1"/>
            <a:r>
              <a:rPr lang="en-US" dirty="0"/>
              <a:t>Current schedules (Recovery Points): </a:t>
            </a:r>
          </a:p>
          <a:p>
            <a:pPr marL="287338" lvl="1" indent="0">
              <a:buNone/>
            </a:pPr>
            <a:r>
              <a:rPr lang="en-US" dirty="0"/>
              <a:t>     Once every 4 hours (not in use), Once a day, Once a Month and Once a Year</a:t>
            </a:r>
          </a:p>
          <a:p>
            <a:pPr lvl="1"/>
            <a:r>
              <a:rPr lang="en-US" u="sng" dirty="0"/>
              <a:t>Generations to keep</a:t>
            </a:r>
            <a:r>
              <a:rPr lang="en-US" dirty="0"/>
              <a:t>?</a:t>
            </a:r>
          </a:p>
          <a:p>
            <a:r>
              <a:rPr lang="en-US" dirty="0"/>
              <a:t>Delete older snapshots</a:t>
            </a:r>
          </a:p>
        </p:txBody>
      </p:sp>
      <p:pic>
        <p:nvPicPr>
          <p:cNvPr id="4" name="Picture 2" descr="Content, delivery, ebs, snapshot, storage icon - Free download">
            <a:extLst>
              <a:ext uri="{FF2B5EF4-FFF2-40B4-BE49-F238E27FC236}">
                <a16:creationId xmlns:a16="http://schemas.microsoft.com/office/drawing/2014/main" id="{D803B72B-F922-4080-90A2-7B659CEF2E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939086" y="871941"/>
            <a:ext cx="2123514" cy="2123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12385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32F48-FD02-440A-A349-E4B1C1F8B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218317"/>
            <a:ext cx="7886699" cy="699516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41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COST SAVINGS 4Q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F1BB37F9-0221-4C20-892E-2E3AC442443E}"/>
              </a:ext>
            </a:extLst>
          </p:cNvPr>
          <p:cNvGraphicFramePr>
            <a:graphicFrameLocks/>
          </p:cNvGraphicFramePr>
          <p:nvPr/>
        </p:nvGraphicFramePr>
        <p:xfrm>
          <a:off x="628650" y="1150144"/>
          <a:ext cx="7886699" cy="35782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6973352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RED-RIVER">
      <a:dk1>
        <a:srgbClr val="000000"/>
      </a:dk1>
      <a:lt1>
        <a:srgbClr val="FFFFFF"/>
      </a:lt1>
      <a:dk2>
        <a:srgbClr val="414141"/>
      </a:dk2>
      <a:lt2>
        <a:srgbClr val="E7E6E6"/>
      </a:lt2>
      <a:accent1>
        <a:srgbClr val="A8343A"/>
      </a:accent1>
      <a:accent2>
        <a:srgbClr val="000000"/>
      </a:accent2>
      <a:accent3>
        <a:srgbClr val="3C3C3C"/>
      </a:accent3>
      <a:accent4>
        <a:srgbClr val="646464"/>
      </a:accent4>
      <a:accent5>
        <a:srgbClr val="969696"/>
      </a:accent5>
      <a:accent6>
        <a:srgbClr val="C8C8C8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f8f9223f-b113-446a-88b8-17629c9a741a">
      <UserInfo>
        <DisplayName>Norma Barreda</DisplayName>
        <AccountId>1214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FE595E5BBB8B47AC9F812361CC33F9" ma:contentTypeVersion="6" ma:contentTypeDescription="Create a new document." ma:contentTypeScope="" ma:versionID="36fc05543659d7545cabe3b3386c9cfb">
  <xsd:schema xmlns:xsd="http://www.w3.org/2001/XMLSchema" xmlns:xs="http://www.w3.org/2001/XMLSchema" xmlns:p="http://schemas.microsoft.com/office/2006/metadata/properties" xmlns:ns2="de52675f-d6c6-4911-960e-fa84f6f8fa72" xmlns:ns3="f8f9223f-b113-446a-88b8-17629c9a741a" targetNamespace="http://schemas.microsoft.com/office/2006/metadata/properties" ma:root="true" ma:fieldsID="04c93c033378698c850a29062a5114b0" ns2:_="" ns3:_="">
    <xsd:import namespace="de52675f-d6c6-4911-960e-fa84f6f8fa72"/>
    <xsd:import namespace="f8f9223f-b113-446a-88b8-17629c9a741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52675f-d6c6-4911-960e-fa84f6f8fa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f9223f-b113-446a-88b8-17629c9a741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FF796AB-730B-453C-BE86-140D40B44751}">
  <ds:schemaRefs>
    <ds:schemaRef ds:uri="http://purl.org/dc/dcmitype/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purl.org/dc/terms/"/>
    <ds:schemaRef ds:uri="http://schemas.openxmlformats.org/package/2006/metadata/core-properties"/>
    <ds:schemaRef ds:uri="1f57882d-a992-4751-a6e1-4b2da30a4a7b"/>
    <ds:schemaRef ds:uri="http://schemas.microsoft.com/sharepoint/v3"/>
    <ds:schemaRef ds:uri="http://schemas.microsoft.com/office/2006/metadata/properties"/>
    <ds:schemaRef ds:uri="f8f9223f-b113-446a-88b8-17629c9a741a"/>
  </ds:schemaRefs>
</ds:datastoreItem>
</file>

<file path=customXml/itemProps2.xml><?xml version="1.0" encoding="utf-8"?>
<ds:datastoreItem xmlns:ds="http://schemas.openxmlformats.org/officeDocument/2006/customXml" ds:itemID="{9DF24104-8826-4E56-A059-5BB71AF519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52675f-d6c6-4911-960e-fa84f6f8fa72"/>
    <ds:schemaRef ds:uri="f8f9223f-b113-446a-88b8-17629c9a74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709EFBB-AE88-4180-BF5E-5A5648CAF80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10309</TotalTime>
  <Words>538</Words>
  <Application>Microsoft Office PowerPoint</Application>
  <PresentationFormat>On-screen Show (16:9)</PresentationFormat>
  <Paragraphs>95</Paragraphs>
  <Slides>12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Amazon Ember</vt:lpstr>
      <vt:lpstr>Arial</vt:lpstr>
      <vt:lpstr>Calibri</vt:lpstr>
      <vt:lpstr>Helvetica 57 Condensed</vt:lpstr>
      <vt:lpstr>Helvetica 77 Bold Condensed</vt:lpstr>
      <vt:lpstr>Myriad Pro</vt:lpstr>
      <vt:lpstr>Open Sans</vt:lpstr>
      <vt:lpstr>System Font Regular</vt:lpstr>
      <vt:lpstr>Wingdings</vt:lpstr>
      <vt:lpstr>1_Office Theme</vt:lpstr>
      <vt:lpstr>AWS INVENTORY SUMMARY</vt:lpstr>
      <vt:lpstr>PowerPoint Presentation</vt:lpstr>
      <vt:lpstr>EBS SNAPSHOT CLEAN UP </vt:lpstr>
      <vt:lpstr>PowerPoint Presentation</vt:lpstr>
      <vt:lpstr>PowerPoint Presentation</vt:lpstr>
      <vt:lpstr>PowerPoint Presentation</vt:lpstr>
      <vt:lpstr>PowerPoint Presentation</vt:lpstr>
      <vt:lpstr>EBS SNAPSHOT Review &amp; CLEAN UP</vt:lpstr>
      <vt:lpstr>COST SAVINGS 4Q</vt:lpstr>
      <vt:lpstr>TOP COST REVIEW</vt:lpstr>
      <vt:lpstr>EC2 Right Sizing</vt:lpstr>
      <vt:lpstr>ESTIMATED Monthly SAVING SUMMARY: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Corporate Power Point</dc:title>
  <dc:creator>Edward Levens</dc:creator>
  <cp:keywords>Powerpoint
template
collateral
PPT
PPTX
Presentation
Preso</cp:keywords>
  <cp:lastModifiedBy>Lorenzo Mateo</cp:lastModifiedBy>
  <cp:revision>79</cp:revision>
  <cp:lastPrinted>2017-07-17T15:11:02Z</cp:lastPrinted>
  <dcterms:created xsi:type="dcterms:W3CDTF">2015-06-05T14:17:48Z</dcterms:created>
  <dcterms:modified xsi:type="dcterms:W3CDTF">2022-01-27T13:52:18Z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0x0101007CFE595E5BBB8B47AC9F812361CC33F9</vt:lpwstr>
  </property>
  <property fmtid="{D5CDD505-2E9C-101B-9397-08002B2CF9AE}" pid="3" name="AuthorIds_UIVersion_512">
    <vt:lpwstr>76</vt:lpwstr>
  </property>
  <property fmtid="{D5CDD505-2E9C-101B-9397-08002B2CF9AE}" pid="4" name="Marketing Tags">
    <vt:lpwstr/>
  </property>
  <property fmtid="{D5CDD505-2E9C-101B-9397-08002B2CF9AE}" pid="5" name="AuthorIds_UIVersion_2048">
    <vt:lpwstr>76,20</vt:lpwstr>
  </property>
  <property fmtid="{D5CDD505-2E9C-101B-9397-08002B2CF9AE}" pid="6" name="o098d03d101d4a10ae266457e5247630">
    <vt:lpwstr/>
  </property>
  <property fmtid="{D5CDD505-2E9C-101B-9397-08002B2CF9AE}" pid="7" name="SharedWithUsers">
    <vt:lpwstr>1214;#Norma Barreda</vt:lpwstr>
  </property>
</Properties>
</file>